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2" r:id="rId9"/>
    <p:sldId id="263" r:id="rId10"/>
    <p:sldId id="260" r:id="rId11"/>
    <p:sldId id="26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5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2C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/>
    <p:restoredTop sz="94650"/>
  </p:normalViewPr>
  <p:slideViewPr>
    <p:cSldViewPr snapToGrid="0" snapToObjects="1" showGuides="1">
      <p:cViewPr varScale="1">
        <p:scale>
          <a:sx n="171" d="100"/>
          <a:sy n="171" d="100"/>
        </p:scale>
        <p:origin x="976" y="168"/>
      </p:cViewPr>
      <p:guideLst>
        <p:guide orient="horz" pos="169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872204"/>
            <a:ext cx="6996751" cy="1271296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6799"/>
            <a:ext cx="6996752" cy="1271296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394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6799"/>
            <a:ext cx="6996752" cy="1271296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971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2204"/>
            <a:ext cx="6992204" cy="1271296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3728AA-24D9-6AF7-C902-70883DD675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9875"/>
            <a:ext cx="9144000" cy="3602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8896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92C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8896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2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43698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6281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80571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80571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757964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757964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5" r:id="rId4"/>
    <p:sldLayoutId id="2147483650" r:id="rId5"/>
    <p:sldLayoutId id="2147483657" r:id="rId6"/>
    <p:sldLayoutId id="2147483658" r:id="rId7"/>
    <p:sldLayoutId id="2147483652" r:id="rId8"/>
    <p:sldLayoutId id="2147483653" r:id="rId9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50264-4522-FFE1-C145-86B55DAF90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0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21BB-8C42-E5EC-EA61-FA9DAA1B8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2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F7ED-7F3D-9421-362A-72357D417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F260C0-EE97-0855-83D2-995ABBC159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3138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7987-5D2F-4C29-4FA6-0ADFD20A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986C6-4B85-A7C0-6C26-E5CA67566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E7E3-15C1-B624-1DE7-94802E62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3BF62-BBBE-18F7-6736-8EF8B6AEC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6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8F71-F15F-0483-C264-D427274B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7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84D8-9FDE-1FDB-A505-E698CC1B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529D2-E69B-8C65-A6CA-AA62019234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D2EAC-3488-1A5A-BECE-AEA1F8BE26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1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12A2-1E28-CF8D-5EEC-21BF447F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70FC5-D05A-0D5F-A029-B1EBB4AB1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31652-2810-CC95-767C-E82850C66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34E2D-27A5-0881-368C-FEB8FA45F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21981-2483-3EC1-8AF2-3746369A8C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08124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 CM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869962-C0D3-49E1-A850-D85AEC75725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3CE1417-CF2B-4540-A9DE-6948D5ECD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99DCC-F261-4EE8-8F36-038D26E067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606</TotalTime>
  <Words>0</Words>
  <Application>Microsoft Macintosh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 Cond</vt:lpstr>
      <vt:lpstr>Generic CMU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Purdy, Melissa Nicole</cp:lastModifiedBy>
  <cp:revision>28</cp:revision>
  <dcterms:created xsi:type="dcterms:W3CDTF">2018-09-17T15:50:39Z</dcterms:created>
  <dcterms:modified xsi:type="dcterms:W3CDTF">2023-03-08T14:16:11Z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