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6"/>
  </p:notesMasterIdLst>
  <p:handoutMasterIdLst>
    <p:handoutMasterId r:id="rId7"/>
  </p:handoutMasterIdLst>
  <p:sldIdLst>
    <p:sldId id="256" r:id="rId5"/>
  </p:sldIdLst>
  <p:sldSz cx="51206400" cy="329184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07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07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07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07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07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107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sz="107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sz="107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sz="107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368">
          <p15:clr>
            <a:srgbClr val="A4A3A4"/>
          </p15:clr>
        </p15:guide>
        <p15:guide id="2" pos="1612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27FB960-87D1-854C-8A4F-C60D423F04A7}" v="14" dt="2023-05-18T15:17:37.35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4777" autoAdjust="0"/>
    <p:restoredTop sz="94843" autoAdjust="0"/>
  </p:normalViewPr>
  <p:slideViewPr>
    <p:cSldViewPr showGuides="1">
      <p:cViewPr varScale="1">
        <p:scale>
          <a:sx n="36" d="100"/>
          <a:sy n="36" d="100"/>
        </p:scale>
        <p:origin x="376" y="424"/>
      </p:cViewPr>
      <p:guideLst>
        <p:guide orient="horz" pos="10368"/>
        <p:guide pos="1612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openxmlformats.org/officeDocument/2006/relationships/customXml" Target="../customXml/item4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2D98C365-0690-DB42-8B92-74B8CFEC818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D1D9308-E4CF-0644-997E-5F2A1A1EC53B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fld id="{D47BC2A4-1B51-C049-BD76-407F32BA73F9}" type="datetimeFigureOut">
              <a:rPr lang="en-US"/>
              <a:pPr>
                <a:defRPr/>
              </a:pPr>
              <a:t>5/16/23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6EBB93F-AADE-D245-825C-AF5FA44BF0C8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DEBE19A-55D5-F940-B197-25E9444CAEEF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796C18F-65D7-804B-9554-62043B87F43B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45154864-6878-B846-A4D5-E4C939D9FD8B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9DB869B-8D60-7B40-81A9-4EE993F031A7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fld id="{A8B186AE-2AB2-A84F-9F03-257663D52EDE}" type="datetimeFigureOut">
              <a:rPr lang="en-US"/>
              <a:pPr>
                <a:defRPr/>
              </a:pPr>
              <a:t>5/16/23</a:t>
            </a:fld>
            <a:endParaRPr 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E9BAF61D-76AE-464C-B3B4-A3D31A394A01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028700" y="1143000"/>
            <a:ext cx="48006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3CBDC790-DD08-CD46-9646-BADA61AF327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90EC741-792B-C44F-AB6C-B4B7B2B57A19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7C85EB8-1962-5344-97C8-031A1CDF30C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E2D9A57B-DED7-774A-9519-45B90944ED96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nstructions">
            <a:extLst>
              <a:ext uri="{FF2B5EF4-FFF2-40B4-BE49-F238E27FC236}">
                <a16:creationId xmlns:a16="http://schemas.microsoft.com/office/drawing/2014/main" id="{550AB628-29F8-509B-ED9A-98EC0B38EEBA}"/>
              </a:ext>
            </a:extLst>
          </p:cNvPr>
          <p:cNvSpPr/>
          <p:nvPr userDrawn="1"/>
        </p:nvSpPr>
        <p:spPr>
          <a:xfrm>
            <a:off x="52654200" y="0"/>
            <a:ext cx="13335000" cy="352044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08610" rIns="308610"/>
          <a:lstStyle/>
          <a:p>
            <a:pPr>
              <a:spcBef>
                <a:spcPts val="1350"/>
              </a:spcBef>
              <a:defRPr/>
            </a:pPr>
            <a:r>
              <a:rPr sz="6000" b="1" dirty="0">
                <a:solidFill>
                  <a:schemeClr val="tx2"/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Printing:</a:t>
            </a:r>
          </a:p>
          <a:p>
            <a:pPr>
              <a:spcBef>
                <a:spcPts val="1350"/>
              </a:spcBef>
              <a:defRPr/>
            </a:pPr>
            <a:r>
              <a:rPr lang="en-US" sz="5400" dirty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This poster is 48” wide by 36” high. </a:t>
            </a:r>
          </a:p>
          <a:p>
            <a:pPr>
              <a:spcBef>
                <a:spcPts val="1350"/>
              </a:spcBef>
              <a:defRPr/>
            </a:pPr>
            <a:endParaRPr lang="en-US" sz="5400" dirty="0">
              <a:solidFill>
                <a:prstClr val="white">
                  <a:lumMod val="50000"/>
                </a:prstClr>
              </a:solidFill>
              <a:latin typeface="Calibri Light" panose="020F0302020204030204" pitchFamily="34" charset="0"/>
              <a:cs typeface="Calibri" panose="020F0502020204030204" pitchFamily="34" charset="0"/>
            </a:endParaRPr>
          </a:p>
          <a:p>
            <a:pPr>
              <a:spcBef>
                <a:spcPts val="1350"/>
              </a:spcBef>
              <a:defRPr/>
            </a:pPr>
            <a:r>
              <a:rPr lang="en-US" sz="6000" b="1" dirty="0">
                <a:solidFill>
                  <a:schemeClr val="tx2"/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Approved Fonts:</a:t>
            </a:r>
          </a:p>
          <a:p>
            <a:pPr>
              <a:spcBef>
                <a:spcPts val="1350"/>
              </a:spcBef>
              <a:defRPr/>
            </a:pPr>
            <a:r>
              <a:rPr lang="en-US" sz="5400" b="1" dirty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Approved Header or Subhead Font:</a:t>
            </a:r>
          </a:p>
          <a:p>
            <a:pPr>
              <a:spcBef>
                <a:spcPts val="1350"/>
              </a:spcBef>
              <a:defRPr/>
            </a:pPr>
            <a:r>
              <a:rPr lang="en-US" sz="5400" dirty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Franklin Gothic Demi Condensed (desktop)</a:t>
            </a:r>
          </a:p>
          <a:p>
            <a:pPr>
              <a:spcBef>
                <a:spcPts val="1350"/>
              </a:spcBef>
              <a:defRPr/>
            </a:pPr>
            <a:r>
              <a:rPr lang="en-US" sz="5400" dirty="0" err="1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Antarctican</a:t>
            </a:r>
            <a:r>
              <a:rPr lang="en-US" sz="5400" dirty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 Headline (Mac)</a:t>
            </a:r>
          </a:p>
          <a:p>
            <a:pPr>
              <a:spcBef>
                <a:spcPts val="1350"/>
              </a:spcBef>
              <a:defRPr/>
            </a:pPr>
            <a:r>
              <a:rPr lang="en-US" sz="5400" b="1" dirty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Subhead Font:</a:t>
            </a:r>
          </a:p>
          <a:p>
            <a:pPr>
              <a:spcBef>
                <a:spcPts val="1350"/>
              </a:spcBef>
              <a:defRPr/>
            </a:pPr>
            <a:r>
              <a:rPr lang="en-US" sz="5400" dirty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Georgia (desktop)</a:t>
            </a:r>
          </a:p>
          <a:p>
            <a:pPr>
              <a:spcBef>
                <a:spcPts val="1350"/>
              </a:spcBef>
              <a:defRPr/>
            </a:pPr>
            <a:r>
              <a:rPr lang="en-US" sz="5400" dirty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Henriette Compressed Bold or Medium (Mac)</a:t>
            </a:r>
          </a:p>
          <a:p>
            <a:pPr>
              <a:spcBef>
                <a:spcPts val="1350"/>
              </a:spcBef>
              <a:defRPr/>
            </a:pPr>
            <a:r>
              <a:rPr lang="en-US" sz="5400" b="1" dirty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Body Copy:</a:t>
            </a:r>
          </a:p>
          <a:p>
            <a:pPr>
              <a:spcBef>
                <a:spcPts val="1350"/>
              </a:spcBef>
              <a:defRPr/>
            </a:pPr>
            <a:r>
              <a:rPr lang="en-US" sz="5400" dirty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Franklin Gothic Book (desktop)</a:t>
            </a:r>
          </a:p>
          <a:p>
            <a:pPr>
              <a:spcBef>
                <a:spcPts val="1350"/>
              </a:spcBef>
              <a:defRPr/>
            </a:pPr>
            <a:r>
              <a:rPr lang="en-US" sz="5400" dirty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Tablet Gothic Font Family (Mac)</a:t>
            </a:r>
          </a:p>
          <a:p>
            <a:pPr>
              <a:spcBef>
                <a:spcPts val="1350"/>
              </a:spcBef>
              <a:defRPr/>
            </a:pPr>
            <a:r>
              <a:rPr lang="en-US" sz="5400" dirty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(Light, Regular, </a:t>
            </a:r>
            <a:r>
              <a:rPr lang="en-US" sz="5400" dirty="0" err="1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Semibold</a:t>
            </a:r>
            <a:r>
              <a:rPr lang="en-US" sz="5400" dirty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, Bold)</a:t>
            </a:r>
          </a:p>
          <a:p>
            <a:pPr>
              <a:spcBef>
                <a:spcPts val="1350"/>
              </a:spcBef>
              <a:defRPr/>
            </a:pPr>
            <a:endParaRPr lang="en-US" sz="6000" b="1" dirty="0">
              <a:solidFill>
                <a:prstClr val="white">
                  <a:lumMod val="50000"/>
                </a:prstClr>
              </a:solidFill>
              <a:latin typeface="Calibri Light" panose="020F0302020204030204" pitchFamily="34" charset="0"/>
              <a:cs typeface="Calibri" panose="020F0502020204030204" pitchFamily="34" charset="0"/>
            </a:endParaRPr>
          </a:p>
          <a:p>
            <a:pPr>
              <a:spcBef>
                <a:spcPts val="1350"/>
              </a:spcBef>
              <a:defRPr/>
            </a:pPr>
            <a:r>
              <a:rPr lang="en-US" sz="6000" b="1" dirty="0">
                <a:solidFill>
                  <a:schemeClr val="tx2"/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Approved Colors:</a:t>
            </a:r>
          </a:p>
          <a:p>
            <a:pPr>
              <a:spcBef>
                <a:spcPts val="1350"/>
              </a:spcBef>
              <a:defRPr/>
            </a:pPr>
            <a:r>
              <a:rPr lang="en-US" sz="6000" b="1" dirty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CMU Maroon: </a:t>
            </a:r>
          </a:p>
          <a:p>
            <a:pPr>
              <a:spcBef>
                <a:spcPts val="1350"/>
              </a:spcBef>
              <a:defRPr/>
            </a:pPr>
            <a:r>
              <a:rPr lang="en-US" sz="4400" dirty="0">
                <a:solidFill>
                  <a:schemeClr val="accent4"/>
                </a:solidFill>
              </a:rPr>
              <a:t>RGB: R=106, G=0, B=50 </a:t>
            </a:r>
          </a:p>
          <a:p>
            <a:pPr>
              <a:spcBef>
                <a:spcPts val="1350"/>
              </a:spcBef>
              <a:defRPr/>
            </a:pPr>
            <a:r>
              <a:rPr lang="en-US" sz="4400" dirty="0">
                <a:solidFill>
                  <a:schemeClr val="accent4"/>
                </a:solidFill>
              </a:rPr>
              <a:t>Hex: 6a0032</a:t>
            </a:r>
            <a:endParaRPr lang="en-US" sz="4400" dirty="0">
              <a:solidFill>
                <a:schemeClr val="accent4"/>
              </a:solidFill>
              <a:latin typeface="Calibri Light" panose="020F0302020204030204" pitchFamily="34" charset="0"/>
              <a:cs typeface="Calibri" panose="020F0502020204030204" pitchFamily="34" charset="0"/>
            </a:endParaRPr>
          </a:p>
          <a:p>
            <a:pPr>
              <a:spcBef>
                <a:spcPts val="1350"/>
              </a:spcBef>
              <a:defRPr/>
            </a:pPr>
            <a:r>
              <a:rPr lang="en-US" sz="6000" b="1" dirty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CMU Gold: </a:t>
            </a:r>
          </a:p>
          <a:p>
            <a:pPr>
              <a:spcBef>
                <a:spcPts val="1350"/>
              </a:spcBef>
              <a:defRPr/>
            </a:pPr>
            <a:r>
              <a:rPr lang="fi-FI" sz="4400" dirty="0">
                <a:solidFill>
                  <a:schemeClr val="accent4"/>
                </a:solidFill>
              </a:rPr>
              <a:t>RGB: R=255, G=200, B=46 </a:t>
            </a:r>
          </a:p>
          <a:p>
            <a:pPr>
              <a:spcBef>
                <a:spcPts val="1350"/>
              </a:spcBef>
              <a:defRPr/>
            </a:pPr>
            <a:r>
              <a:rPr lang="fi-FI" sz="4400" dirty="0">
                <a:solidFill>
                  <a:schemeClr val="accent4"/>
                </a:solidFill>
              </a:rPr>
              <a:t>Hex: ffc82e</a:t>
            </a:r>
          </a:p>
          <a:p>
            <a:pPr>
              <a:spcBef>
                <a:spcPts val="1350"/>
              </a:spcBef>
              <a:defRPr/>
            </a:pPr>
            <a:endParaRPr sz="4400" dirty="0">
              <a:solidFill>
                <a:srgbClr val="531129"/>
              </a:solidFill>
              <a:latin typeface="Calibri Light" panose="020F0302020204030204" pitchFamily="34" charset="0"/>
              <a:cs typeface="Calibri" panose="020F0502020204030204" pitchFamily="34" charset="0"/>
            </a:endParaRPr>
          </a:p>
          <a:p>
            <a:pPr>
              <a:spcBef>
                <a:spcPts val="1350"/>
              </a:spcBef>
              <a:defRPr/>
            </a:pPr>
            <a:r>
              <a:rPr sz="6000" b="1" dirty="0">
                <a:solidFill>
                  <a:schemeClr val="tx2"/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Customizing the Content:</a:t>
            </a:r>
          </a:p>
          <a:p>
            <a:pPr>
              <a:spcBef>
                <a:spcPts val="1350"/>
              </a:spcBef>
              <a:defRPr/>
            </a:pPr>
            <a:r>
              <a:rPr lang="en-US" sz="5400" dirty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The placeholders in this file are directly editable. </a:t>
            </a:r>
          </a:p>
          <a:p>
            <a:pPr>
              <a:spcBef>
                <a:spcPts val="1350"/>
              </a:spcBef>
              <a:defRPr/>
            </a:pPr>
            <a:endParaRPr lang="en-US" sz="5400" dirty="0">
              <a:solidFill>
                <a:prstClr val="white">
                  <a:lumMod val="50000"/>
                </a:prstClr>
              </a:solidFill>
              <a:latin typeface="Calibri Light" panose="020F0302020204030204" pitchFamily="34" charset="0"/>
              <a:cs typeface="Calibri" panose="020F0502020204030204" pitchFamily="34" charset="0"/>
            </a:endParaRPr>
          </a:p>
          <a:p>
            <a:pPr>
              <a:spcBef>
                <a:spcPts val="1350"/>
              </a:spcBef>
              <a:defRPr/>
            </a:pPr>
            <a:r>
              <a:rPr lang="en-US" sz="5400" dirty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To discover how the </a:t>
            </a:r>
            <a:r>
              <a:rPr lang="en-US" sz="5400" b="1" dirty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Office of Curriculum and Instructional Support </a:t>
            </a:r>
            <a:r>
              <a:rPr lang="en-US" sz="5400" dirty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staff can help you, visit our website at cis.cmich.edu, visit our office on Park Library’s fourth floor, call us at 989-774-3615, email cis@cmich.edu, or follow us on Facebook. </a:t>
            </a:r>
          </a:p>
          <a:p>
            <a:pPr>
              <a:spcBef>
                <a:spcPts val="1350"/>
              </a:spcBef>
              <a:defRPr/>
            </a:pPr>
            <a:r>
              <a:rPr lang="en-US" sz="5400" b="1" dirty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We also have in-person and online events. See our schedule at cisevents.cmich.edu.</a:t>
            </a:r>
          </a:p>
          <a:p>
            <a:pPr>
              <a:spcBef>
                <a:spcPts val="1350"/>
              </a:spcBef>
              <a:defRPr/>
            </a:pPr>
            <a:endParaRPr sz="5400" dirty="0">
              <a:solidFill>
                <a:prstClr val="white">
                  <a:lumMod val="50000"/>
                </a:prstClr>
              </a:solidFill>
              <a:latin typeface="Calibri Light" panose="020F03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40163" y="10226675"/>
            <a:ext cx="43526075" cy="705485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80325" y="18653125"/>
            <a:ext cx="35845750" cy="84137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4B8CC06-6B8A-BD5A-CC02-F87F99DE76F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5EADF33-F190-91E4-52CC-2159E553019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9D81F94-08EC-523F-EFDF-72532E26CB4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FCA600-3D5B-AE47-A3D3-B942CCF4D7F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219828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368" userDrawn="1">
          <p15:clr>
            <a:srgbClr val="FBAE40"/>
          </p15:clr>
        </p15:guide>
        <p15:guide id="2" pos="16128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6EBF6F6-A123-3AD5-4C00-C8883712F91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D79B0A8-673D-157A-4E8E-C8A27683414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638E853-807D-05E3-4A85-31958C4948D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1A19EB9-DE65-D643-8F8D-2212AAE6201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411707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125275" y="1317625"/>
            <a:ext cx="11520488" cy="280892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60638" y="1317625"/>
            <a:ext cx="34412237" cy="280892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3CB218A-D178-2F7D-2E6F-FECB1DE4DBC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B38DDC5-0775-48A9-B46C-D9A75E31C9F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24437A4-B05D-0582-0E76-56F3B134EC3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EF24F71-36A1-B640-B981-B1BFA61EEB7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198732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9881177-32CD-55E0-27B3-571DCA166BC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014BEEC-5CC8-CD2D-4F42-B6BC456CEB0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FC2464A-98EF-D34B-D9A4-77F44574C6A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36C56A0-555C-DB48-ABB0-A69DBD17C72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612530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44950" y="21153438"/>
            <a:ext cx="43526075" cy="653732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44950" y="13952538"/>
            <a:ext cx="43526075" cy="72009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B320499-3ACC-AE3A-4B19-881A6D94844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B8942A3-CDE7-5157-0587-DC53F6B49BF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0B2B145-8FCB-4DF4-A8E0-CDBADB75C78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BBC9657-6CEC-9A4A-A465-3D29C8509A8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604728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60638" y="7680325"/>
            <a:ext cx="22966362" cy="21726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679400" y="7680325"/>
            <a:ext cx="22966363" cy="21726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FDD38DD-FF84-B95B-9378-D276BBCDB68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5A34D2B-40EA-08C2-7AE9-E950391CC28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82A4317-295A-AFCE-B28A-45A301DD155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A983ADD-D10A-104A-9BE1-D350B40C189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470997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60638" y="7369175"/>
            <a:ext cx="22625050" cy="30702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60638" y="10439400"/>
            <a:ext cx="22625050" cy="189658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6012775" y="7369175"/>
            <a:ext cx="22632988" cy="30702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6012775" y="10439400"/>
            <a:ext cx="22632988" cy="189658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FBF49F07-5828-0A1F-9DEF-9869757A564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2718010B-AC1B-7F37-F9C7-203D299B6F9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D8810721-DE6A-8222-498F-E679D3F75A3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A31CB19-F9E1-9547-A9CF-9F1005FD526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07274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8460EDD3-C060-C19A-8247-EF231F758A2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94099A50-C8E9-989C-BDD2-3D92C11BC1A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BC75C7BE-9513-F577-AD5C-AB7505F6400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FD32B94-10B1-D74B-A5FE-B005516626E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472370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5D172014-43D3-44B9-3640-F5F3E3A3E97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28993A2A-40D3-57A9-E4D2-6B7AB2A3A13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7BC2B021-0CBA-6511-B3C4-D40FCE98446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596594F-0E80-8045-BBBD-9F4F60161E1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512430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638" y="1311275"/>
            <a:ext cx="16846550" cy="557688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019963" y="1311275"/>
            <a:ext cx="28625800" cy="2809398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638" y="6888163"/>
            <a:ext cx="16846550" cy="225171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5ACB5A6-8ABC-EF96-0E34-0EAF5F2A680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3F54B8F-303C-056F-5595-5E8018119A6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63F6215-C749-A1C3-C29D-761AAECF55D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6C689D3-7D64-5C4B-B0F4-CB20408172C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055855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36175" y="23042563"/>
            <a:ext cx="30724475" cy="27209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36175" y="2941638"/>
            <a:ext cx="30724475" cy="1975008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36175" y="25763538"/>
            <a:ext cx="30724475" cy="38623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1632E9C-2F28-ED70-968E-2C1CF70A1F7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37046F6-7041-917F-F397-6D82BBCCAAE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3695026-DB54-F5E6-1916-6D86B028DF1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0FF5583-F59E-644A-822B-A52F7E94792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984762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6926F4FC-FD78-3ADB-C48E-3FC9EE9F05D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2560638" y="1317625"/>
            <a:ext cx="46085125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543410" tIns="271705" rIns="543410" bIns="271705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B0AA833F-1439-E257-2F1A-A47E22DCE0B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2560638" y="7680325"/>
            <a:ext cx="46085125" cy="2172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543410" tIns="271705" rIns="543410" bIns="27170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D3C4AF1F-C831-684F-88DB-E9A4611F32F6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560638" y="29978350"/>
            <a:ext cx="11947525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543410" tIns="271705" rIns="543410" bIns="271705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83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819FDD08-53E5-B44B-85A4-C906D0BA9A75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7495838" y="29978350"/>
            <a:ext cx="16214725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543410" tIns="271705" rIns="543410" bIns="271705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83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ACF77690-6189-B346-9208-069EF5CFE274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6698238" y="29978350"/>
            <a:ext cx="11947525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543410" tIns="271705" rIns="543410" bIns="271705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8300"/>
            </a:lvl1pPr>
          </a:lstStyle>
          <a:p>
            <a:fld id="{258EF4A1-5FEF-D341-979E-FFE01CE7A02C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txStyles>
    <p:titleStyle>
      <a:lvl1pPr algn="ctr" defTabSz="5434013" rtl="0" eaLnBrk="0" fontAlgn="base" hangingPunct="0">
        <a:spcBef>
          <a:spcPct val="0"/>
        </a:spcBef>
        <a:spcAft>
          <a:spcPct val="0"/>
        </a:spcAft>
        <a:defRPr sz="261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defTabSz="5434013" rtl="0" eaLnBrk="0" fontAlgn="base" hangingPunct="0">
        <a:spcBef>
          <a:spcPct val="0"/>
        </a:spcBef>
        <a:spcAft>
          <a:spcPct val="0"/>
        </a:spcAft>
        <a:defRPr sz="261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2pPr>
      <a:lvl3pPr algn="ctr" defTabSz="5434013" rtl="0" eaLnBrk="0" fontAlgn="base" hangingPunct="0">
        <a:spcBef>
          <a:spcPct val="0"/>
        </a:spcBef>
        <a:spcAft>
          <a:spcPct val="0"/>
        </a:spcAft>
        <a:defRPr sz="261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3pPr>
      <a:lvl4pPr algn="ctr" defTabSz="5434013" rtl="0" eaLnBrk="0" fontAlgn="base" hangingPunct="0">
        <a:spcBef>
          <a:spcPct val="0"/>
        </a:spcBef>
        <a:spcAft>
          <a:spcPct val="0"/>
        </a:spcAft>
        <a:defRPr sz="261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4pPr>
      <a:lvl5pPr algn="ctr" defTabSz="5434013" rtl="0" eaLnBrk="0" fontAlgn="base" hangingPunct="0">
        <a:spcBef>
          <a:spcPct val="0"/>
        </a:spcBef>
        <a:spcAft>
          <a:spcPct val="0"/>
        </a:spcAft>
        <a:defRPr sz="261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5pPr>
      <a:lvl6pPr marL="457200" algn="ctr" defTabSz="5434013" rtl="0" fontAlgn="base">
        <a:spcBef>
          <a:spcPct val="0"/>
        </a:spcBef>
        <a:spcAft>
          <a:spcPct val="0"/>
        </a:spcAft>
        <a:defRPr sz="26100">
          <a:solidFill>
            <a:schemeClr val="tx2"/>
          </a:solidFill>
          <a:latin typeface="Arial" charset="0"/>
        </a:defRPr>
      </a:lvl6pPr>
      <a:lvl7pPr marL="914400" algn="ctr" defTabSz="5434013" rtl="0" fontAlgn="base">
        <a:spcBef>
          <a:spcPct val="0"/>
        </a:spcBef>
        <a:spcAft>
          <a:spcPct val="0"/>
        </a:spcAft>
        <a:defRPr sz="26100">
          <a:solidFill>
            <a:schemeClr val="tx2"/>
          </a:solidFill>
          <a:latin typeface="Arial" charset="0"/>
        </a:defRPr>
      </a:lvl7pPr>
      <a:lvl8pPr marL="1371600" algn="ctr" defTabSz="5434013" rtl="0" fontAlgn="base">
        <a:spcBef>
          <a:spcPct val="0"/>
        </a:spcBef>
        <a:spcAft>
          <a:spcPct val="0"/>
        </a:spcAft>
        <a:defRPr sz="26100">
          <a:solidFill>
            <a:schemeClr val="tx2"/>
          </a:solidFill>
          <a:latin typeface="Arial" charset="0"/>
        </a:defRPr>
      </a:lvl8pPr>
      <a:lvl9pPr marL="1828800" algn="ctr" defTabSz="5434013" rtl="0" fontAlgn="base">
        <a:spcBef>
          <a:spcPct val="0"/>
        </a:spcBef>
        <a:spcAft>
          <a:spcPct val="0"/>
        </a:spcAft>
        <a:defRPr sz="26100">
          <a:solidFill>
            <a:schemeClr val="tx2"/>
          </a:solidFill>
          <a:latin typeface="Arial" charset="0"/>
        </a:defRPr>
      </a:lvl9pPr>
    </p:titleStyle>
    <p:bodyStyle>
      <a:lvl1pPr marL="2038350" indent="-2038350" algn="l" defTabSz="5434013" rtl="0" eaLnBrk="0" fontAlgn="base" hangingPunct="0">
        <a:spcBef>
          <a:spcPct val="20000"/>
        </a:spcBef>
        <a:spcAft>
          <a:spcPct val="0"/>
        </a:spcAft>
        <a:buChar char="•"/>
        <a:defRPr sz="190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4414838" indent="-1697038" algn="l" defTabSz="5434013" rtl="0" eaLnBrk="0" fontAlgn="base" hangingPunct="0">
        <a:spcBef>
          <a:spcPct val="20000"/>
        </a:spcBef>
        <a:spcAft>
          <a:spcPct val="0"/>
        </a:spcAft>
        <a:buChar char="–"/>
        <a:defRPr sz="16600">
          <a:solidFill>
            <a:schemeClr val="tx1"/>
          </a:solidFill>
          <a:latin typeface="+mn-lt"/>
          <a:ea typeface="ＭＳ Ｐゴシック" charset="-128"/>
        </a:defRPr>
      </a:lvl2pPr>
      <a:lvl3pPr marL="6792913" indent="-1358900" algn="l" defTabSz="5434013" rtl="0" eaLnBrk="0" fontAlgn="base" hangingPunct="0">
        <a:spcBef>
          <a:spcPct val="20000"/>
        </a:spcBef>
        <a:spcAft>
          <a:spcPct val="0"/>
        </a:spcAft>
        <a:buChar char="•"/>
        <a:defRPr sz="14300">
          <a:solidFill>
            <a:schemeClr val="tx1"/>
          </a:solidFill>
          <a:latin typeface="+mn-lt"/>
          <a:ea typeface="ＭＳ Ｐゴシック" charset="-128"/>
        </a:defRPr>
      </a:lvl3pPr>
      <a:lvl4pPr marL="9509125" indent="-1357313" algn="l" defTabSz="5434013" rtl="0" eaLnBrk="0" fontAlgn="base" hangingPunct="0">
        <a:spcBef>
          <a:spcPct val="20000"/>
        </a:spcBef>
        <a:spcAft>
          <a:spcPct val="0"/>
        </a:spcAft>
        <a:buChar char="–"/>
        <a:defRPr sz="11900">
          <a:solidFill>
            <a:schemeClr val="tx1"/>
          </a:solidFill>
          <a:latin typeface="+mn-lt"/>
          <a:ea typeface="ＭＳ Ｐゴシック" charset="-128"/>
        </a:defRPr>
      </a:lvl4pPr>
      <a:lvl5pPr marL="12226925" indent="-1358900" algn="l" defTabSz="5434013" rtl="0" eaLnBrk="0" fontAlgn="base" hangingPunct="0">
        <a:spcBef>
          <a:spcPct val="20000"/>
        </a:spcBef>
        <a:spcAft>
          <a:spcPct val="0"/>
        </a:spcAft>
        <a:buChar char="»"/>
        <a:defRPr sz="11900">
          <a:solidFill>
            <a:schemeClr val="tx1"/>
          </a:solidFill>
          <a:latin typeface="+mn-lt"/>
          <a:ea typeface="ＭＳ Ｐゴシック" charset="-128"/>
        </a:defRPr>
      </a:lvl5pPr>
      <a:lvl6pPr marL="12684125" indent="-1358900" algn="l" defTabSz="5434013" rtl="0" fontAlgn="base">
        <a:spcBef>
          <a:spcPct val="20000"/>
        </a:spcBef>
        <a:spcAft>
          <a:spcPct val="0"/>
        </a:spcAft>
        <a:buChar char="»"/>
        <a:defRPr sz="11900">
          <a:solidFill>
            <a:schemeClr val="tx1"/>
          </a:solidFill>
          <a:latin typeface="+mn-lt"/>
          <a:ea typeface="ＭＳ Ｐゴシック" charset="-128"/>
        </a:defRPr>
      </a:lvl6pPr>
      <a:lvl7pPr marL="13141325" indent="-1358900" algn="l" defTabSz="5434013" rtl="0" fontAlgn="base">
        <a:spcBef>
          <a:spcPct val="20000"/>
        </a:spcBef>
        <a:spcAft>
          <a:spcPct val="0"/>
        </a:spcAft>
        <a:buChar char="»"/>
        <a:defRPr sz="11900">
          <a:solidFill>
            <a:schemeClr val="tx1"/>
          </a:solidFill>
          <a:latin typeface="+mn-lt"/>
          <a:ea typeface="ＭＳ Ｐゴシック" charset="-128"/>
        </a:defRPr>
      </a:lvl7pPr>
      <a:lvl8pPr marL="13598525" indent="-1358900" algn="l" defTabSz="5434013" rtl="0" fontAlgn="base">
        <a:spcBef>
          <a:spcPct val="20000"/>
        </a:spcBef>
        <a:spcAft>
          <a:spcPct val="0"/>
        </a:spcAft>
        <a:buChar char="»"/>
        <a:defRPr sz="11900">
          <a:solidFill>
            <a:schemeClr val="tx1"/>
          </a:solidFill>
          <a:latin typeface="+mn-lt"/>
          <a:ea typeface="ＭＳ Ｐゴシック" charset="-128"/>
        </a:defRPr>
      </a:lvl8pPr>
      <a:lvl9pPr marL="14055725" indent="-1358900" algn="l" defTabSz="5434013" rtl="0" fontAlgn="base">
        <a:spcBef>
          <a:spcPct val="20000"/>
        </a:spcBef>
        <a:spcAft>
          <a:spcPct val="0"/>
        </a:spcAft>
        <a:buChar char="»"/>
        <a:defRPr sz="119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1AEADA66-C34D-F336-B5FC-4E266D9AF670}"/>
              </a:ext>
            </a:extLst>
          </p:cNvPr>
          <p:cNvSpPr/>
          <p:nvPr/>
        </p:nvSpPr>
        <p:spPr bwMode="auto">
          <a:xfrm>
            <a:off x="38481000" y="-67974"/>
            <a:ext cx="13030200" cy="33091149"/>
          </a:xfrm>
          <a:prstGeom prst="rect">
            <a:avLst/>
          </a:prstGeom>
          <a:solidFill>
            <a:schemeClr val="bg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543401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7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050" name="Rectangle 76">
            <a:extLst>
              <a:ext uri="{FF2B5EF4-FFF2-40B4-BE49-F238E27FC236}">
                <a16:creationId xmlns:a16="http://schemas.microsoft.com/office/drawing/2014/main" id="{D5FEC215-23F5-524C-B950-FA1C0FDA14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248400"/>
            <a:ext cx="38481000" cy="1295400"/>
          </a:xfrm>
          <a:prstGeom prst="rect">
            <a:avLst/>
          </a:prstGeom>
          <a:solidFill>
            <a:srgbClr val="FFC82E">
              <a:alpha val="70000"/>
            </a:srgbClr>
          </a:solidFill>
          <a:ln>
            <a:noFill/>
          </a:ln>
        </p:spPr>
        <p:txBody>
          <a:bodyPr lIns="1188720" tIns="91440" rIns="457200" bIns="91440" anchor="ctr"/>
          <a:lstStyle>
            <a:lvl1pPr defTabSz="5434013">
              <a:spcBef>
                <a:spcPct val="20000"/>
              </a:spcBef>
              <a:buChar char="•"/>
              <a:defRPr sz="19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defTabSz="5434013">
              <a:spcBef>
                <a:spcPct val="20000"/>
              </a:spcBef>
              <a:buChar char="–"/>
              <a:defRPr sz="16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6792913" indent="-1358900" defTabSz="5434013">
              <a:spcBef>
                <a:spcPct val="20000"/>
              </a:spcBef>
              <a:buChar char="•"/>
              <a:defRPr sz="143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9509125" indent="-1357313" defTabSz="5434013">
              <a:spcBef>
                <a:spcPct val="20000"/>
              </a:spcBef>
              <a:buChar char="–"/>
              <a:defRPr sz="11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12226925" indent="-1358900" defTabSz="5434013">
              <a:spcBef>
                <a:spcPct val="20000"/>
              </a:spcBef>
              <a:buChar char="»"/>
              <a:defRPr sz="11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12684125" indent="-1358900" defTabSz="54340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1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13141325" indent="-1358900" defTabSz="54340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1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598525" indent="-1358900" defTabSz="54340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1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4055725" indent="-1358900" defTabSz="54340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1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en-US" sz="5000" dirty="0">
                <a:solidFill>
                  <a:schemeClr val="tx2"/>
                </a:solidFill>
                <a:latin typeface="Georgia" panose="02040502050405020303" pitchFamily="18" charset="0"/>
              </a:rPr>
              <a:t>Faculty Name 1, Faculty Name 2  •  Department  •  Central Michigan University</a:t>
            </a:r>
          </a:p>
        </p:txBody>
      </p:sp>
      <p:graphicFrame>
        <p:nvGraphicFramePr>
          <p:cNvPr id="2112" name="Group 64">
            <a:extLst>
              <a:ext uri="{FF2B5EF4-FFF2-40B4-BE49-F238E27FC236}">
                <a16:creationId xmlns:a16="http://schemas.microsoft.com/office/drawing/2014/main" id="{9EC8D004-F12D-7644-ACAE-B3520CDF84D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4588366"/>
              </p:ext>
            </p:extLst>
          </p:nvPr>
        </p:nvGraphicFramePr>
        <p:xfrm>
          <a:off x="1600200" y="8534400"/>
          <a:ext cx="12192000" cy="8851193"/>
        </p:xfrm>
        <a:graphic>
          <a:graphicData uri="http://schemas.openxmlformats.org/drawingml/2006/table">
            <a:tbl>
              <a:tblPr/>
              <a:tblGrid>
                <a:gridCol w="1219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280252">
                <a:tc>
                  <a:txBody>
                    <a:bodyPr/>
                    <a:lstStyle>
                      <a:lvl1pPr marL="182563" defTabSz="5434013" eaLnBrk="0" hangingPunct="0">
                        <a:spcBef>
                          <a:spcPct val="20000"/>
                        </a:spcBef>
                        <a:defRPr sz="173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defTabSz="5434013" eaLnBrk="0" hangingPunct="0">
                        <a:spcBef>
                          <a:spcPct val="20000"/>
                        </a:spcBef>
                        <a:defRPr sz="151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13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10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0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0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0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0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0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182563" marR="0" lvl="0" indent="0" algn="l" defTabSz="5434013" rtl="0" eaLnBrk="1" fontAlgn="base" latinLnBrk="0" hangingPunct="1">
                        <a:lnSpc>
                          <a:spcPct val="100000"/>
                        </a:lnSpc>
                        <a:spcBef>
                          <a:spcPts val="1000"/>
                        </a:spcBef>
                        <a:spcAft>
                          <a:spcPts val="2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7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Franklin Gothic Demi Cond" panose="020B0603020102020204" pitchFamily="34" charset="0"/>
                          <a:ea typeface="Helvetica" charset="-52"/>
                          <a:cs typeface="Helvetica" charset="-52"/>
                        </a:rPr>
                        <a:t>Heading Option 1</a:t>
                      </a:r>
                    </a:p>
                  </a:txBody>
                  <a:tcPr marL="137160" marR="137160" marT="137170" marB="13717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479573">
                <a:tc>
                  <a:txBody>
                    <a:bodyPr/>
                    <a:lstStyle>
                      <a:lvl1pPr defTabSz="5434013" eaLnBrk="0" hangingPunct="0">
                        <a:spcBef>
                          <a:spcPct val="20000"/>
                        </a:spcBef>
                        <a:defRPr sz="173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defTabSz="5434013" eaLnBrk="0" hangingPunct="0">
                        <a:spcBef>
                          <a:spcPct val="20000"/>
                        </a:spcBef>
                        <a:defRPr sz="151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13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10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0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0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0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0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0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5434013" rtl="0" eaLnBrk="1" fontAlgn="base" latinLnBrk="0" hangingPunct="1">
                        <a:lnSpc>
                          <a:spcPct val="100000"/>
                        </a:lnSpc>
                        <a:spcBef>
                          <a:spcPts val="1000"/>
                        </a:spcBef>
                        <a:spcAft>
                          <a:spcPts val="2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anose="020B0503020102020204" pitchFamily="34" charset="0"/>
                          <a:ea typeface="Helvetica" charset="-52"/>
                          <a:cs typeface="Helvetica" charset="-52"/>
                        </a:rPr>
                        <a:t>All poster text should be set in Tablet Gothic if available, then Helvetica, and then a sans serif font such as Calibri or Arial if neither of the approved fonts are available on your system. </a:t>
                      </a:r>
                    </a:p>
                    <a:p>
                      <a:pPr marL="0" marR="0" lvl="0" indent="0" algn="l" defTabSz="5434013" rtl="0" eaLnBrk="1" fontAlgn="base" latinLnBrk="0" hangingPunct="1">
                        <a:lnSpc>
                          <a:spcPct val="100000"/>
                        </a:lnSpc>
                        <a:spcBef>
                          <a:spcPts val="1000"/>
                        </a:spcBef>
                        <a:spcAft>
                          <a:spcPts val="2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anose="020B0503020102020204" pitchFamily="34" charset="0"/>
                          <a:ea typeface="Helvetica" charset="-52"/>
                          <a:cs typeface="Helvetica" charset="-52"/>
                        </a:rPr>
                        <a:t>The Office of Curriculum &amp; Instructional Support provides a number of ways to help you create professional quality research posters. Our templates on this page provide a good starting point as you begin building your poster. Our posters come in a variety of sizes, and use approved CMU colors and standard system fonts to reduce discrepancies in appearance between Mac and PC programs.</a:t>
                      </a:r>
                    </a:p>
                    <a:p>
                      <a:pPr marL="0" marR="0" lvl="0" indent="0" algn="l" defTabSz="5434013" rtl="0" eaLnBrk="1" fontAlgn="base" latinLnBrk="0" hangingPunct="1">
                        <a:lnSpc>
                          <a:spcPct val="100000"/>
                        </a:lnSpc>
                        <a:spcBef>
                          <a:spcPts val="1000"/>
                        </a:spcBef>
                        <a:spcAft>
                          <a:spcPts val="2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anose="020B0503020102020204" pitchFamily="34" charset="0"/>
                          <a:ea typeface="Helvetica" charset="-52"/>
                          <a:cs typeface="Helvetica" charset="-52"/>
                        </a:rPr>
                        <a:t>If this template does not suit your needs, please contact us. We would be happy to customize a template for your purposes.</a:t>
                      </a:r>
                    </a:p>
                  </a:txBody>
                  <a:tcPr marT="365786" marB="182893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2179" name="Group 131">
            <a:extLst>
              <a:ext uri="{FF2B5EF4-FFF2-40B4-BE49-F238E27FC236}">
                <a16:creationId xmlns:a16="http://schemas.microsoft.com/office/drawing/2014/main" id="{3B81AB44-253C-9740-A721-3B46D8E4479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4815738"/>
              </p:ext>
            </p:extLst>
          </p:nvPr>
        </p:nvGraphicFramePr>
        <p:xfrm>
          <a:off x="15468600" y="8458200"/>
          <a:ext cx="22098000" cy="1474788"/>
        </p:xfrm>
        <a:graphic>
          <a:graphicData uri="http://schemas.openxmlformats.org/drawingml/2006/table">
            <a:tbl>
              <a:tblPr/>
              <a:tblGrid>
                <a:gridCol w="2209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474788">
                <a:tc>
                  <a:txBody>
                    <a:bodyPr/>
                    <a:lstStyle>
                      <a:lvl1pPr marL="182563" defTabSz="5434013" eaLnBrk="0" hangingPunct="0">
                        <a:spcBef>
                          <a:spcPct val="20000"/>
                        </a:spcBef>
                        <a:defRPr sz="173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defTabSz="5434013" eaLnBrk="0" hangingPunct="0">
                        <a:spcBef>
                          <a:spcPct val="20000"/>
                        </a:spcBef>
                        <a:defRPr sz="151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13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10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0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0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0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0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0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182563" marR="0" lvl="0" indent="0" algn="l" defTabSz="54340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7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Franklin Gothic Demi Cond" panose="020B0603020102020204" pitchFamily="34" charset="0"/>
                          <a:ea typeface="Helvetica" charset="-52"/>
                          <a:cs typeface="Helvetica" charset="-52"/>
                        </a:rPr>
                        <a:t>Heading Option 4</a:t>
                      </a:r>
                    </a:p>
                  </a:txBody>
                  <a:tcPr marL="137160" marR="137160" marT="137160" marB="13716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5129" name="Text Box 142">
            <a:extLst>
              <a:ext uri="{FF2B5EF4-FFF2-40B4-BE49-F238E27FC236}">
                <a16:creationId xmlns:a16="http://schemas.microsoft.com/office/drawing/2014/main" id="{A6FC8709-8F0E-CEA5-C580-D476D4ECAE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427238" y="18592800"/>
            <a:ext cx="9831387" cy="538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5434013">
              <a:spcBef>
                <a:spcPct val="20000"/>
              </a:spcBef>
              <a:buChar char="•"/>
              <a:defRPr sz="19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defTabSz="5434013">
              <a:spcBef>
                <a:spcPct val="20000"/>
              </a:spcBef>
              <a:buChar char="–"/>
              <a:defRPr sz="16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6792913" indent="-1358900" defTabSz="5434013">
              <a:spcBef>
                <a:spcPct val="20000"/>
              </a:spcBef>
              <a:buChar char="•"/>
              <a:defRPr sz="143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9509125" indent="-1357313" defTabSz="5434013">
              <a:spcBef>
                <a:spcPct val="20000"/>
              </a:spcBef>
              <a:buChar char="–"/>
              <a:defRPr sz="11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12226925" indent="-1358900" defTabSz="5434013">
              <a:spcBef>
                <a:spcPct val="20000"/>
              </a:spcBef>
              <a:buChar char="»"/>
              <a:defRPr sz="11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12684125" indent="-1358900" defTabSz="54340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1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13141325" indent="-1358900" defTabSz="54340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1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598525" indent="-1358900" defTabSz="54340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1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4055725" indent="-1358900" defTabSz="54340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1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dirty="0">
                <a:latin typeface="Franklin Gothic Book" panose="020B0503020102020204" pitchFamily="34" charset="0"/>
              </a:rPr>
              <a:t>Picture Caption </a:t>
            </a:r>
          </a:p>
        </p:txBody>
      </p:sp>
      <p:graphicFrame>
        <p:nvGraphicFramePr>
          <p:cNvPr id="2204" name="Group 156">
            <a:extLst>
              <a:ext uri="{FF2B5EF4-FFF2-40B4-BE49-F238E27FC236}">
                <a16:creationId xmlns:a16="http://schemas.microsoft.com/office/drawing/2014/main" id="{124566C9-AB34-9940-AA78-CA618CD164A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2159573"/>
              </p:ext>
            </p:extLst>
          </p:nvPr>
        </p:nvGraphicFramePr>
        <p:xfrm>
          <a:off x="15621000" y="10287000"/>
          <a:ext cx="10669588" cy="4672013"/>
        </p:xfrm>
        <a:graphic>
          <a:graphicData uri="http://schemas.openxmlformats.org/drawingml/2006/table">
            <a:tbl>
              <a:tblPr/>
              <a:tblGrid>
                <a:gridCol w="106695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672013">
                <a:tc>
                  <a:txBody>
                    <a:bodyPr/>
                    <a:lstStyle>
                      <a:lvl1pPr defTabSz="5434013" eaLnBrk="0" hangingPunct="0">
                        <a:spcBef>
                          <a:spcPct val="20000"/>
                        </a:spcBef>
                        <a:defRPr sz="173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defTabSz="5434013" eaLnBrk="0" hangingPunct="0">
                        <a:spcBef>
                          <a:spcPct val="20000"/>
                        </a:spcBef>
                        <a:defRPr sz="151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13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10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0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0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0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0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0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5434013" rtl="0" eaLnBrk="1" fontAlgn="base" latinLnBrk="0" hangingPunct="1">
                        <a:lnSpc>
                          <a:spcPct val="100000"/>
                        </a:lnSpc>
                        <a:spcBef>
                          <a:spcPts val="1000"/>
                        </a:spcBef>
                        <a:spcAft>
                          <a:spcPts val="2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anose="020B0503020102020204" pitchFamily="34" charset="0"/>
                          <a:ea typeface="Helvetica" charset="-52"/>
                          <a:cs typeface="Helvetica" charset="-52"/>
                        </a:rPr>
                        <a:t>If this template does not suit your needs, please contact us. We would be happy to customize a template.</a:t>
                      </a:r>
                    </a:p>
                    <a:p>
                      <a:pPr marL="0" marR="0" lvl="0" indent="0" algn="l" defTabSz="5434013" rtl="0" eaLnBrk="1" fontAlgn="base" latinLnBrk="0" hangingPunct="1">
                        <a:lnSpc>
                          <a:spcPts val="4800"/>
                        </a:lnSpc>
                        <a:spcBef>
                          <a:spcPts val="160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5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531129"/>
                          </a:solidFill>
                          <a:effectLst/>
                          <a:uLnTx/>
                          <a:uFillTx/>
                          <a:latin typeface="Franklin Gothic Demi Cond" panose="020B0603020102020204" pitchFamily="34" charset="0"/>
                          <a:ea typeface="Helvetica" charset="-52"/>
                          <a:cs typeface="Helvetica" charset="-52"/>
                        </a:rPr>
                        <a:t>Subheading 54pt Bold </a:t>
                      </a:r>
                    </a:p>
                    <a:p>
                      <a:pPr marL="0" marR="0" lvl="0" indent="0" algn="l" defTabSz="5434013" rtl="0" eaLnBrk="1" fontAlgn="base" latinLnBrk="0" hangingPunct="1">
                        <a:lnSpc>
                          <a:spcPct val="100000"/>
                        </a:lnSpc>
                        <a:spcBef>
                          <a:spcPts val="1000"/>
                        </a:spcBef>
                        <a:spcAft>
                          <a:spcPts val="2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anose="020B0503020102020204" pitchFamily="34" charset="0"/>
                          <a:ea typeface="Helvetica" charset="-52"/>
                          <a:cs typeface="Helvetica" charset="-52"/>
                        </a:rPr>
                        <a:t>BODY TEXT = Should also be Franklin Gothic Book if available. If not available, a sans serif font such as Calibri or Arial if none of the approved fonts are available on your system.</a:t>
                      </a:r>
                    </a:p>
                  </a:txBody>
                  <a:tcPr marT="18288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71" name="Group 156">
            <a:extLst>
              <a:ext uri="{FF2B5EF4-FFF2-40B4-BE49-F238E27FC236}">
                <a16:creationId xmlns:a16="http://schemas.microsoft.com/office/drawing/2014/main" id="{FC2DC508-5EEB-F54A-A330-96C5622927D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1806280"/>
              </p:ext>
            </p:extLst>
          </p:nvPr>
        </p:nvGraphicFramePr>
        <p:xfrm>
          <a:off x="27284363" y="20164425"/>
          <a:ext cx="10134600" cy="7910513"/>
        </p:xfrm>
        <a:graphic>
          <a:graphicData uri="http://schemas.openxmlformats.org/drawingml/2006/table">
            <a:tbl>
              <a:tblPr/>
              <a:tblGrid>
                <a:gridCol w="10134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7910513">
                <a:tc>
                  <a:txBody>
                    <a:bodyPr/>
                    <a:lstStyle>
                      <a:lvl1pPr defTabSz="5434013" eaLnBrk="0" hangingPunct="0">
                        <a:spcBef>
                          <a:spcPct val="20000"/>
                        </a:spcBef>
                        <a:defRPr sz="173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defTabSz="5434013" eaLnBrk="0" hangingPunct="0">
                        <a:spcBef>
                          <a:spcPct val="20000"/>
                        </a:spcBef>
                        <a:defRPr sz="151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13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10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0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0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0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0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0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5434013" rtl="0" eaLnBrk="1" fontAlgn="base" latinLnBrk="0" hangingPunct="1">
                        <a:lnSpc>
                          <a:spcPts val="4800"/>
                        </a:lnSpc>
                        <a:spcBef>
                          <a:spcPts val="160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5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531129"/>
                          </a:solidFill>
                          <a:effectLst/>
                          <a:uLnTx/>
                          <a:uFillTx/>
                          <a:latin typeface="Franklin Gothic Demi Cond" panose="020B0603020102020204" pitchFamily="34" charset="0"/>
                          <a:ea typeface="Helvetica" charset="-52"/>
                          <a:cs typeface="Helvetica" charset="-52"/>
                        </a:rPr>
                        <a:t>Subheading 54pt Bold </a:t>
                      </a:r>
                    </a:p>
                    <a:p>
                      <a:pPr marL="0" marR="0" lvl="0" indent="0" algn="l" defTabSz="5434013" rtl="0" eaLnBrk="1" fontAlgn="base" latinLnBrk="0" hangingPunct="1">
                        <a:lnSpc>
                          <a:spcPct val="100000"/>
                        </a:lnSpc>
                        <a:spcBef>
                          <a:spcPts val="1000"/>
                        </a:spcBef>
                        <a:spcAft>
                          <a:spcPts val="2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anose="020B0503020102020204" pitchFamily="34" charset="0"/>
                          <a:ea typeface="Helvetica" charset="-52"/>
                          <a:cs typeface="Helvetica" charset="-52"/>
                        </a:rPr>
                        <a:t>CIS provides a number of ways to help you create professional quality research posters. Our templates on this page provide a good starting point as you begin building your poster. Our posters come in a variety of sizes, and use approved CMU colors and standard system fonts to reduce discrepancies in appearance between Mac and PC programs.</a:t>
                      </a:r>
                    </a:p>
                    <a:p>
                      <a:pPr marL="0" marR="0" lvl="0" indent="0" algn="l" defTabSz="5434013" rtl="0" eaLnBrk="1" fontAlgn="base" latinLnBrk="0" hangingPunct="1">
                        <a:lnSpc>
                          <a:spcPct val="100000"/>
                        </a:lnSpc>
                        <a:spcBef>
                          <a:spcPts val="1000"/>
                        </a:spcBef>
                        <a:spcAft>
                          <a:spcPts val="2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anose="020B0503020102020204" pitchFamily="34" charset="0"/>
                          <a:ea typeface="Helvetica" charset="-52"/>
                          <a:cs typeface="Helvetica" charset="-52"/>
                        </a:rPr>
                        <a:t>If this template does not suit your needs, please contact us. We would be happy to customize a template for your purposes.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73" name="Group 64">
            <a:extLst>
              <a:ext uri="{FF2B5EF4-FFF2-40B4-BE49-F238E27FC236}">
                <a16:creationId xmlns:a16="http://schemas.microsoft.com/office/drawing/2014/main" id="{18ED3C42-482E-2F4E-AB74-7D7144BF6BA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7372352"/>
              </p:ext>
            </p:extLst>
          </p:nvPr>
        </p:nvGraphicFramePr>
        <p:xfrm>
          <a:off x="1600200" y="17284700"/>
          <a:ext cx="12192000" cy="7818001"/>
        </p:xfrm>
        <a:graphic>
          <a:graphicData uri="http://schemas.openxmlformats.org/drawingml/2006/table">
            <a:tbl>
              <a:tblPr/>
              <a:tblGrid>
                <a:gridCol w="1219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280084">
                <a:tc>
                  <a:txBody>
                    <a:bodyPr/>
                    <a:lstStyle>
                      <a:lvl1pPr marL="182563" defTabSz="5434013">
                        <a:spcBef>
                          <a:spcPct val="20000"/>
                        </a:spcBef>
                        <a:defRPr sz="173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marL="37931725" indent="-37474525" defTabSz="5434013">
                        <a:spcBef>
                          <a:spcPct val="20000"/>
                        </a:spcBef>
                        <a:defRPr sz="151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marL="1143000" indent="-228600" defTabSz="5434013">
                        <a:spcBef>
                          <a:spcPct val="20000"/>
                        </a:spcBef>
                        <a:defRPr sz="13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marL="1600200" indent="-228600" defTabSz="5434013">
                        <a:spcBef>
                          <a:spcPct val="20000"/>
                        </a:spcBef>
                        <a:defRPr sz="10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marL="2057400" indent="-228600" defTabSz="5434013">
                        <a:spcBef>
                          <a:spcPct val="20000"/>
                        </a:spcBef>
                        <a:defRPr sz="10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marL="2514600" indent="-228600" defTabSz="54340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0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marL="2971800" indent="-228600" defTabSz="54340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0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marL="3429000" indent="-228600" defTabSz="54340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0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marL="3886200" indent="-228600" defTabSz="54340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0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182563" marR="0" lvl="0" indent="0" algn="l" defTabSz="5434013" rtl="0" eaLnBrk="1" fontAlgn="base" latinLnBrk="0" hangingPunct="1">
                        <a:lnSpc>
                          <a:spcPct val="100000"/>
                        </a:lnSpc>
                        <a:spcBef>
                          <a:spcPts val="1000"/>
                        </a:spcBef>
                        <a:spcAft>
                          <a:spcPts val="2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7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620032"/>
                          </a:solidFill>
                          <a:effectLst/>
                          <a:latin typeface="Franklin Gothic Demi Cond" panose="020B0603020102020204" pitchFamily="34" charset="0"/>
                          <a:ea typeface="Helvetica" charset="-52"/>
                          <a:cs typeface="Helvetica" charset="-52"/>
                        </a:rPr>
                        <a:t>CMU Approved Colors</a:t>
                      </a:r>
                    </a:p>
                  </a:txBody>
                  <a:tcPr marL="137160" marR="137160" marT="137136" marB="137136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46279">
                <a:tc>
                  <a:txBody>
                    <a:bodyPr/>
                    <a:lstStyle>
                      <a:lvl1pPr defTabSz="5434013">
                        <a:spcBef>
                          <a:spcPct val="20000"/>
                        </a:spcBef>
                        <a:defRPr sz="173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marL="742950" indent="-285750" defTabSz="5434013">
                        <a:spcBef>
                          <a:spcPct val="20000"/>
                        </a:spcBef>
                        <a:defRPr sz="151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marL="1143000" indent="-228600" defTabSz="5434013">
                        <a:spcBef>
                          <a:spcPct val="20000"/>
                        </a:spcBef>
                        <a:defRPr sz="13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marL="1600200" indent="-228600" defTabSz="5434013">
                        <a:spcBef>
                          <a:spcPct val="20000"/>
                        </a:spcBef>
                        <a:defRPr sz="10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marL="2057400" indent="-228600" defTabSz="5434013">
                        <a:spcBef>
                          <a:spcPct val="20000"/>
                        </a:spcBef>
                        <a:defRPr sz="10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marL="2514600" indent="-228600" defTabSz="54340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0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marL="2971800" indent="-228600" defTabSz="54340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0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marL="3429000" indent="-228600" defTabSz="54340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0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marL="3886200" indent="-228600" defTabSz="54340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0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5434013" rtl="0" eaLnBrk="1" fontAlgn="base" latinLnBrk="0" hangingPunct="1">
                        <a:lnSpc>
                          <a:spcPts val="4800"/>
                        </a:lnSpc>
                        <a:spcBef>
                          <a:spcPts val="1000"/>
                        </a:spcBef>
                        <a:spcAft>
                          <a:spcPts val="2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4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531129"/>
                          </a:solidFill>
                          <a:effectLst/>
                          <a:uLnTx/>
                          <a:uFillTx/>
                          <a:latin typeface="Georgia" panose="02040502050405020303" pitchFamily="18" charset="0"/>
                          <a:ea typeface="Helvetica" charset="-52"/>
                          <a:cs typeface="Helvetica" charset="-52"/>
                        </a:rPr>
                        <a:t>Subheading use Georgia - 48pt Bold </a:t>
                      </a:r>
                    </a:p>
                    <a:p>
                      <a:pPr marL="0" marR="0" lvl="0" indent="0" algn="l" defTabSz="5434013" rtl="0" eaLnBrk="1" fontAlgn="base" latinLnBrk="0" hangingPunct="1">
                        <a:lnSpc>
                          <a:spcPct val="100000"/>
                        </a:lnSpc>
                        <a:spcBef>
                          <a:spcPts val="1000"/>
                        </a:spcBef>
                        <a:spcAft>
                          <a:spcPts val="2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anose="020B0503020102020204" pitchFamily="34" charset="0"/>
                          <a:ea typeface="Helvetica" charset="-52"/>
                          <a:cs typeface="Helvetica" charset="-52"/>
                        </a:rPr>
                        <a:t>When using CMU Maroon or Gold, please use the correct mixes:</a:t>
                      </a:r>
                    </a:p>
                    <a:p>
                      <a:pPr marL="0" marR="0" lvl="0" indent="0" algn="l" defTabSz="5434013" rtl="0" eaLnBrk="1" fontAlgn="base" latinLnBrk="0" hangingPunct="1">
                        <a:lnSpc>
                          <a:spcPct val="100000"/>
                        </a:lnSpc>
                        <a:spcBef>
                          <a:spcPts val="1000"/>
                        </a:spcBef>
                        <a:spcAft>
                          <a:spcPts val="2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3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anose="020B0503020102020204" pitchFamily="34" charset="0"/>
                          <a:ea typeface="Helvetica" charset="-52"/>
                          <a:cs typeface="Helvetica" charset="-52"/>
                        </a:rPr>
                        <a:t>Maroon</a:t>
                      </a:r>
                      <a:br>
                        <a:rPr kumimoji="0" lang="en-US" altLang="en-US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anose="020B0503020102020204" pitchFamily="34" charset="0"/>
                          <a:ea typeface="Helvetica" charset="-52"/>
                          <a:cs typeface="Helvetica" charset="-52"/>
                        </a:rPr>
                      </a:br>
                      <a:r>
                        <a:rPr kumimoji="0" lang="en-US" altLang="en-US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anose="020B0503020102020204" pitchFamily="34" charset="0"/>
                          <a:ea typeface="Helvetica" charset="-52"/>
                          <a:cs typeface="Helvetica" charset="-52"/>
                        </a:rPr>
                        <a:t>CMYK: C=20, M=97, Y=40, K=58</a:t>
                      </a:r>
                      <a:br>
                        <a:rPr kumimoji="0" lang="en-US" altLang="en-US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anose="020B0503020102020204" pitchFamily="34" charset="0"/>
                          <a:ea typeface="Helvetica" charset="-52"/>
                          <a:cs typeface="Helvetica" charset="-52"/>
                        </a:rPr>
                      </a:br>
                      <a:r>
                        <a:rPr kumimoji="0" lang="en-US" altLang="en-US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anose="020B0503020102020204" pitchFamily="34" charset="0"/>
                          <a:ea typeface="Helvetica" charset="-52"/>
                          <a:cs typeface="Helvetica" charset="-52"/>
                        </a:rPr>
                        <a:t>RGB: R=106, G=0, B=50</a:t>
                      </a:r>
                    </a:p>
                    <a:p>
                      <a:pPr marL="0" marR="0" lvl="0" indent="0" algn="l" defTabSz="5434013" rtl="0" eaLnBrk="1" fontAlgn="base" latinLnBrk="0" hangingPunct="1">
                        <a:lnSpc>
                          <a:spcPct val="100000"/>
                        </a:lnSpc>
                        <a:spcBef>
                          <a:spcPts val="1000"/>
                        </a:spcBef>
                        <a:spcAft>
                          <a:spcPts val="2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3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anose="020B0503020102020204" pitchFamily="34" charset="0"/>
                          <a:ea typeface="Helvetica" charset="-52"/>
                          <a:cs typeface="Helvetica" charset="-52"/>
                        </a:rPr>
                        <a:t>Gold</a:t>
                      </a:r>
                      <a:br>
                        <a:rPr kumimoji="0" lang="en-US" altLang="en-US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anose="020B0503020102020204" pitchFamily="34" charset="0"/>
                          <a:ea typeface="Helvetica" charset="-52"/>
                          <a:cs typeface="Helvetica" charset="-52"/>
                        </a:rPr>
                      </a:br>
                      <a:r>
                        <a:rPr kumimoji="0" lang="en-US" altLang="en-US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anose="020B0503020102020204" pitchFamily="34" charset="0"/>
                          <a:ea typeface="Helvetica" charset="-52"/>
                          <a:cs typeface="Helvetica" charset="-52"/>
                        </a:rPr>
                        <a:t>CMYK: C=0, M=22, Y=91, K=0</a:t>
                      </a:r>
                      <a:br>
                        <a:rPr kumimoji="0" lang="en-US" altLang="en-US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anose="020B0503020102020204" pitchFamily="34" charset="0"/>
                          <a:ea typeface="Helvetica" charset="-52"/>
                          <a:cs typeface="Helvetica" charset="-52"/>
                        </a:rPr>
                      </a:br>
                      <a:r>
                        <a:rPr kumimoji="0" lang="en-US" altLang="en-US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anose="020B0503020102020204" pitchFamily="34" charset="0"/>
                          <a:ea typeface="Helvetica" charset="-52"/>
                          <a:cs typeface="Helvetica" charset="-52"/>
                        </a:rPr>
                        <a:t>RGB: R=255, G=200, B=46</a:t>
                      </a:r>
                    </a:p>
                    <a:p>
                      <a:pPr marL="0" marR="0" lvl="0" indent="0" algn="l" defTabSz="5434013" rtl="0" eaLnBrk="1" fontAlgn="base" latinLnBrk="0" hangingPunct="1">
                        <a:lnSpc>
                          <a:spcPct val="100000"/>
                        </a:lnSpc>
                        <a:spcBef>
                          <a:spcPts val="1000"/>
                        </a:spcBef>
                        <a:spcAft>
                          <a:spcPts val="2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anose="020B0503020102020204" pitchFamily="34" charset="0"/>
                          <a:ea typeface="Helvetica" charset="-52"/>
                          <a:cs typeface="Helvetica" charset="-52"/>
                        </a:rPr>
                        <a:t>This poster has been designed with CMYK color mixes.</a:t>
                      </a:r>
                    </a:p>
                  </a:txBody>
                  <a:tcPr marT="365698" marB="45711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74" name="Group 156">
            <a:extLst>
              <a:ext uri="{FF2B5EF4-FFF2-40B4-BE49-F238E27FC236}">
                <a16:creationId xmlns:a16="http://schemas.microsoft.com/office/drawing/2014/main" id="{AFEA3AA3-AEA4-424F-BB59-36D4E558977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8188424"/>
              </p:ext>
            </p:extLst>
          </p:nvPr>
        </p:nvGraphicFramePr>
        <p:xfrm>
          <a:off x="15621000" y="24460200"/>
          <a:ext cx="10212388" cy="8562975"/>
        </p:xfrm>
        <a:graphic>
          <a:graphicData uri="http://schemas.openxmlformats.org/drawingml/2006/table">
            <a:tbl>
              <a:tblPr/>
              <a:tblGrid>
                <a:gridCol w="102123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8562975">
                <a:tc>
                  <a:txBody>
                    <a:bodyPr/>
                    <a:lstStyle>
                      <a:lvl1pPr defTabSz="5434013">
                        <a:spcBef>
                          <a:spcPct val="20000"/>
                        </a:spcBef>
                        <a:defRPr sz="173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marL="37931725" indent="-37474525" defTabSz="5434013">
                        <a:spcBef>
                          <a:spcPct val="20000"/>
                        </a:spcBef>
                        <a:defRPr sz="151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marL="1143000" indent="-228600" defTabSz="5434013">
                        <a:spcBef>
                          <a:spcPct val="20000"/>
                        </a:spcBef>
                        <a:defRPr sz="13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marL="1600200" indent="-228600" defTabSz="5434013">
                        <a:spcBef>
                          <a:spcPct val="20000"/>
                        </a:spcBef>
                        <a:defRPr sz="10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marL="2057400" indent="-228600" defTabSz="5434013">
                        <a:spcBef>
                          <a:spcPct val="20000"/>
                        </a:spcBef>
                        <a:defRPr sz="10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marL="2514600" indent="-228600" defTabSz="54340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0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marL="2971800" indent="-228600" defTabSz="54340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0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marL="3429000" indent="-228600" defTabSz="54340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0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marL="3886200" indent="-228600" defTabSz="54340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0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5434013" rtl="0" eaLnBrk="1" fontAlgn="base" latinLnBrk="0" hangingPunct="1">
                        <a:lnSpc>
                          <a:spcPct val="100000"/>
                        </a:lnSpc>
                        <a:spcBef>
                          <a:spcPts val="1000"/>
                        </a:spcBef>
                        <a:spcAft>
                          <a:spcPts val="2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anose="020B0503020102020204" pitchFamily="34" charset="0"/>
                          <a:ea typeface="Helvetica" charset="-52"/>
                          <a:cs typeface="Helvetica" charset="-52"/>
                        </a:rPr>
                        <a:t>If this template does not suit your needs, please contact us. We would be happy to customize a template for your purposes.</a:t>
                      </a:r>
                    </a:p>
                    <a:p>
                      <a:pPr marL="0" marR="0" lvl="0" indent="0" algn="l" defTabSz="5434013" rtl="0" eaLnBrk="1" fontAlgn="base" latinLnBrk="0" hangingPunct="1">
                        <a:lnSpc>
                          <a:spcPts val="4800"/>
                        </a:lnSpc>
                        <a:spcBef>
                          <a:spcPts val="160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5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531129"/>
                          </a:solidFill>
                          <a:effectLst/>
                          <a:uLnTx/>
                          <a:uFillTx/>
                          <a:latin typeface="Franklin Gothic Demi Cond" panose="020B0603020102020204" pitchFamily="34" charset="0"/>
                          <a:ea typeface="Helvetica" charset="-52"/>
                          <a:cs typeface="Helvetica" charset="-52"/>
                        </a:rPr>
                        <a:t>Subheading 54pt Bold </a:t>
                      </a:r>
                    </a:p>
                    <a:p>
                      <a:pPr marL="0" marR="0" lvl="0" indent="0" algn="l" defTabSz="5434013" rtl="0" eaLnBrk="1" fontAlgn="base" latinLnBrk="0" hangingPunct="1">
                        <a:lnSpc>
                          <a:spcPct val="100000"/>
                        </a:lnSpc>
                        <a:spcBef>
                          <a:spcPts val="1000"/>
                        </a:spcBef>
                        <a:spcAft>
                          <a:spcPts val="2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anose="020B0503020102020204" pitchFamily="34" charset="0"/>
                          <a:ea typeface="Helvetica" charset="-52"/>
                          <a:cs typeface="Helvetica" charset="-52"/>
                        </a:rPr>
                        <a:t>BODY TEXT = Should also Franklin Gothic Book if available. Then Helvetica if Myriad Pro is not available, and then a sans serif font such as Calibri or Arial if none of the approved fonts are available on your system.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5139" name="Text Box 142">
            <a:extLst>
              <a:ext uri="{FF2B5EF4-FFF2-40B4-BE49-F238E27FC236}">
                <a16:creationId xmlns:a16="http://schemas.microsoft.com/office/drawing/2014/main" id="{00BAFA1A-6086-7555-13C1-B1153D4521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621000" y="23225125"/>
            <a:ext cx="99822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defTabSz="5434013">
              <a:spcBef>
                <a:spcPct val="20000"/>
              </a:spcBef>
              <a:buChar char="•"/>
              <a:defRPr sz="19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defTabSz="5434013">
              <a:spcBef>
                <a:spcPct val="20000"/>
              </a:spcBef>
              <a:buChar char="–"/>
              <a:defRPr sz="16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6792913" indent="-1358900" defTabSz="5434013">
              <a:spcBef>
                <a:spcPct val="20000"/>
              </a:spcBef>
              <a:buChar char="•"/>
              <a:defRPr sz="143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9509125" indent="-1357313" defTabSz="5434013">
              <a:spcBef>
                <a:spcPct val="20000"/>
              </a:spcBef>
              <a:buChar char="–"/>
              <a:defRPr sz="11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12226925" indent="-1358900" defTabSz="5434013">
              <a:spcBef>
                <a:spcPct val="20000"/>
              </a:spcBef>
              <a:buChar char="»"/>
              <a:defRPr sz="11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12684125" indent="-1358900" defTabSz="54340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1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13141325" indent="-1358900" defTabSz="54340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1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598525" indent="-1358900" defTabSz="54340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1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4055725" indent="-1358900" defTabSz="54340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1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dirty="0">
                <a:latin typeface="Franklin Gothic Book" panose="020B0503020102020204" pitchFamily="34" charset="0"/>
              </a:rPr>
              <a:t>Graphic 1</a:t>
            </a:r>
          </a:p>
        </p:txBody>
      </p:sp>
      <p:graphicFrame>
        <p:nvGraphicFramePr>
          <p:cNvPr id="78" name="Group 64">
            <a:extLst>
              <a:ext uri="{FF2B5EF4-FFF2-40B4-BE49-F238E27FC236}">
                <a16:creationId xmlns:a16="http://schemas.microsoft.com/office/drawing/2014/main" id="{D6B58468-D11D-2D4E-8626-C59C67ACCC8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2299785"/>
              </p:ext>
            </p:extLst>
          </p:nvPr>
        </p:nvGraphicFramePr>
        <p:xfrm>
          <a:off x="39625588" y="1820863"/>
          <a:ext cx="10515600" cy="13168312"/>
        </p:xfrm>
        <a:graphic>
          <a:graphicData uri="http://schemas.openxmlformats.org/drawingml/2006/table">
            <a:tbl>
              <a:tblPr/>
              <a:tblGrid>
                <a:gridCol w="10515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341185">
                <a:tc>
                  <a:txBody>
                    <a:bodyPr/>
                    <a:lstStyle>
                      <a:lvl1pPr marL="182563" defTabSz="5434013">
                        <a:spcBef>
                          <a:spcPct val="20000"/>
                        </a:spcBef>
                        <a:defRPr sz="173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marL="37931725" indent="-37474525" defTabSz="5434013">
                        <a:spcBef>
                          <a:spcPct val="20000"/>
                        </a:spcBef>
                        <a:defRPr sz="151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marL="1143000" indent="-228600" defTabSz="5434013">
                        <a:spcBef>
                          <a:spcPct val="20000"/>
                        </a:spcBef>
                        <a:defRPr sz="13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marL="1600200" indent="-228600" defTabSz="5434013">
                        <a:spcBef>
                          <a:spcPct val="20000"/>
                        </a:spcBef>
                        <a:defRPr sz="10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marL="2057400" indent="-228600" defTabSz="5434013">
                        <a:spcBef>
                          <a:spcPct val="20000"/>
                        </a:spcBef>
                        <a:defRPr sz="10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marL="2514600" indent="-228600" defTabSz="54340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0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marL="2971800" indent="-228600" defTabSz="54340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0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marL="3429000" indent="-228600" defTabSz="54340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0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marL="3886200" indent="-228600" defTabSz="54340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0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182563" marR="0" lvl="0" indent="0" algn="l" defTabSz="5434013" rtl="0" eaLnBrk="1" fontAlgn="base" latinLnBrk="0" hangingPunct="1">
                        <a:lnSpc>
                          <a:spcPct val="100000"/>
                        </a:lnSpc>
                        <a:spcBef>
                          <a:spcPts val="1000"/>
                        </a:spcBef>
                        <a:spcAft>
                          <a:spcPts val="2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7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Franklin Gothic Demi Cond" panose="020B0603020102020204" pitchFamily="34" charset="0"/>
                          <a:ea typeface="Helvetica" charset="-52"/>
                          <a:cs typeface="Helvetica" charset="-52"/>
                        </a:rPr>
                        <a:t>Heading</a:t>
                      </a:r>
                    </a:p>
                  </a:txBody>
                  <a:tcPr marL="137160" marR="137160" marT="137167" marB="137167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827127">
                <a:tc>
                  <a:txBody>
                    <a:bodyPr/>
                    <a:lstStyle>
                      <a:lvl1pPr marL="457200" indent="-457200" defTabSz="5434013">
                        <a:spcBef>
                          <a:spcPct val="20000"/>
                        </a:spcBef>
                        <a:defRPr sz="173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marL="37931725" indent="-37474525" defTabSz="5434013">
                        <a:spcBef>
                          <a:spcPct val="20000"/>
                        </a:spcBef>
                        <a:defRPr sz="151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marL="1143000" indent="-228600" defTabSz="5434013">
                        <a:spcBef>
                          <a:spcPct val="20000"/>
                        </a:spcBef>
                        <a:defRPr sz="13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marL="1600200" indent="-228600" defTabSz="5434013">
                        <a:spcBef>
                          <a:spcPct val="20000"/>
                        </a:spcBef>
                        <a:defRPr sz="10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marL="2057400" indent="-228600" defTabSz="5434013">
                        <a:spcBef>
                          <a:spcPct val="20000"/>
                        </a:spcBef>
                        <a:defRPr sz="10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marL="2514600" indent="-228600" defTabSz="54340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0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marL="2971800" indent="-228600" defTabSz="54340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0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marL="3429000" indent="-228600" defTabSz="54340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0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marL="3886200" indent="-228600" defTabSz="54340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0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457200" marR="0" lvl="0" indent="-457200" algn="l" defTabSz="5434013" rtl="0" eaLnBrk="1" fontAlgn="base" latinLnBrk="0" hangingPunct="1">
                        <a:lnSpc>
                          <a:spcPts val="4800"/>
                        </a:lnSpc>
                        <a:spcBef>
                          <a:spcPts val="1000"/>
                        </a:spcBef>
                        <a:spcAft>
                          <a:spcPts val="800"/>
                        </a:spcAft>
                        <a:buClrTx/>
                        <a:buSzTx/>
                        <a:buFont typeface="Arial" charset="0"/>
                        <a:buChar char="•"/>
                        <a:tabLst/>
                      </a:pPr>
                      <a:r>
                        <a:rPr kumimoji="0" lang="en-US" altLang="en-US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anose="020B0503020102020204" pitchFamily="34" charset="0"/>
                          <a:ea typeface="Helvetica" charset="-52"/>
                          <a:cs typeface="Helvetica" charset="-52"/>
                        </a:rPr>
                        <a:t>Bullet number one</a:t>
                      </a:r>
                    </a:p>
                    <a:p>
                      <a:pPr marL="457200" marR="0" lvl="0" indent="-457200" algn="l" defTabSz="5434013" rtl="0" eaLnBrk="1" fontAlgn="base" latinLnBrk="0" hangingPunct="1">
                        <a:lnSpc>
                          <a:spcPts val="4800"/>
                        </a:lnSpc>
                        <a:spcBef>
                          <a:spcPts val="1000"/>
                        </a:spcBef>
                        <a:spcAft>
                          <a:spcPts val="800"/>
                        </a:spcAft>
                        <a:buClrTx/>
                        <a:buSzTx/>
                        <a:buFont typeface="Arial" charset="0"/>
                        <a:buChar char="•"/>
                        <a:tabLst/>
                      </a:pPr>
                      <a:r>
                        <a:rPr kumimoji="0" lang="en-US" altLang="en-US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anose="020B0503020102020204" pitchFamily="34" charset="0"/>
                          <a:ea typeface="Helvetica" charset="-52"/>
                          <a:cs typeface="Helvetica" charset="-52"/>
                        </a:rPr>
                        <a:t>Bullet number two</a:t>
                      </a:r>
                    </a:p>
                    <a:p>
                      <a:pPr marL="457200" marR="0" lvl="0" indent="-457200" algn="l" defTabSz="5434013" rtl="0" eaLnBrk="1" fontAlgn="base" latinLnBrk="0" hangingPunct="1">
                        <a:lnSpc>
                          <a:spcPts val="4800"/>
                        </a:lnSpc>
                        <a:spcBef>
                          <a:spcPts val="1000"/>
                        </a:spcBef>
                        <a:spcAft>
                          <a:spcPts val="800"/>
                        </a:spcAft>
                        <a:buClrTx/>
                        <a:buSzTx/>
                        <a:buFont typeface="Arial" charset="0"/>
                        <a:buChar char="•"/>
                        <a:tabLst/>
                      </a:pPr>
                      <a:r>
                        <a:rPr kumimoji="0" lang="en-US" altLang="en-US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anose="020B0503020102020204" pitchFamily="34" charset="0"/>
                          <a:ea typeface="Helvetica" charset="-52"/>
                          <a:cs typeface="Helvetica" charset="-52"/>
                        </a:rPr>
                        <a:t>Bullet number three</a:t>
                      </a:r>
                    </a:p>
                    <a:p>
                      <a:pPr marL="0" marR="0" lvl="0" indent="0" algn="l" defTabSz="5434013" rtl="0" eaLnBrk="1" fontAlgn="base" latinLnBrk="0" hangingPunct="1">
                        <a:lnSpc>
                          <a:spcPts val="4800"/>
                        </a:lnSpc>
                        <a:spcBef>
                          <a:spcPts val="1000"/>
                        </a:spcBef>
                        <a:spcAft>
                          <a:spcPts val="80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altLang="en-US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anose="020B0503020102020204" pitchFamily="34" charset="0"/>
                          <a:ea typeface="Helvetica" charset="-52"/>
                          <a:cs typeface="Helvetica" charset="-52"/>
                        </a:rPr>
                        <a:t>Paragraph describing your project. Delete any boxes that are not necessary, and copy any boxes you would like to duplicate.</a:t>
                      </a:r>
                    </a:p>
                    <a:p>
                      <a:pPr marL="0" marR="0" lvl="0" indent="0" algn="l" defTabSz="5434013" rtl="0" eaLnBrk="1" fontAlgn="base" latinLnBrk="0" hangingPunct="1">
                        <a:lnSpc>
                          <a:spcPts val="4800"/>
                        </a:lnSpc>
                        <a:spcBef>
                          <a:spcPts val="1000"/>
                        </a:spcBef>
                        <a:spcAft>
                          <a:spcPts val="80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kumimoji="0" lang="en-US" altLang="en-US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anose="020B0503020102020204" pitchFamily="34" charset="0"/>
                          <a:ea typeface="Helvetica" charset="-52"/>
                          <a:cs typeface="Helvetica" charset="-52"/>
                        </a:rPr>
                        <a:t>CIS provides a number of ways to help you create professional quality research posters. Our templates on this page provide a good starting point as you begin building your poster. Our posters come in a variety of sizes, and use approved CMU colors and standard system fonts to reduce discrepancies in appearance between Mac and PC programs.</a:t>
                      </a:r>
                    </a:p>
                    <a:p>
                      <a:pPr marL="0" marR="0" lvl="0" indent="0" algn="l" defTabSz="5434013" rtl="0" eaLnBrk="1" fontAlgn="base" latinLnBrk="0" hangingPunct="1">
                        <a:lnSpc>
                          <a:spcPts val="4800"/>
                        </a:lnSpc>
                        <a:spcBef>
                          <a:spcPts val="1000"/>
                        </a:spcBef>
                        <a:spcAft>
                          <a:spcPts val="80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kumimoji="0" lang="en-US" altLang="en-US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anose="020B0503020102020204" pitchFamily="34" charset="0"/>
                          <a:ea typeface="Helvetica" charset="-52"/>
                          <a:cs typeface="Helvetica" charset="-52"/>
                        </a:rPr>
                        <a:t>BODY TEXT = Should also be Tablet Gothic Book if available. Then Helvetica if Myriad Pro is not available, and then a sans serif font such as Calibri or Arial if none of the approved fonts are available on your system. </a:t>
                      </a:r>
                    </a:p>
                  </a:txBody>
                  <a:tcPr marT="274340" marB="45723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5143" name="Text Box 142">
            <a:extLst>
              <a:ext uri="{FF2B5EF4-FFF2-40B4-BE49-F238E27FC236}">
                <a16:creationId xmlns:a16="http://schemas.microsoft.com/office/drawing/2014/main" id="{2FD54F40-E4A5-494F-FFA8-BFE26E6187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430413" y="31632525"/>
            <a:ext cx="9678987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5434013">
              <a:spcBef>
                <a:spcPct val="20000"/>
              </a:spcBef>
              <a:buChar char="•"/>
              <a:defRPr sz="19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defTabSz="5434013">
              <a:spcBef>
                <a:spcPct val="20000"/>
              </a:spcBef>
              <a:buChar char="–"/>
              <a:defRPr sz="16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6792913" indent="-1358900" defTabSz="5434013">
              <a:spcBef>
                <a:spcPct val="20000"/>
              </a:spcBef>
              <a:buChar char="•"/>
              <a:defRPr sz="143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9509125" indent="-1357313" defTabSz="5434013">
              <a:spcBef>
                <a:spcPct val="20000"/>
              </a:spcBef>
              <a:buChar char="–"/>
              <a:defRPr sz="11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12226925" indent="-1358900" defTabSz="5434013">
              <a:spcBef>
                <a:spcPct val="20000"/>
              </a:spcBef>
              <a:buChar char="»"/>
              <a:defRPr sz="11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12684125" indent="-1358900" defTabSz="54340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1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13141325" indent="-1358900" defTabSz="54340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1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598525" indent="-1358900" defTabSz="54340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1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4055725" indent="-1358900" defTabSz="54340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1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dirty="0">
                <a:latin typeface="Franklin Gothic Book" panose="020B0503020102020204" pitchFamily="34" charset="0"/>
              </a:rPr>
              <a:t>Figure 3</a:t>
            </a:r>
          </a:p>
        </p:txBody>
      </p:sp>
      <p:sp>
        <p:nvSpPr>
          <p:cNvPr id="5144" name="Text Box 13">
            <a:extLst>
              <a:ext uri="{FF2B5EF4-FFF2-40B4-BE49-F238E27FC236}">
                <a16:creationId xmlns:a16="http://schemas.microsoft.com/office/drawing/2014/main" id="{BC362C83-7289-9F41-4D4A-95977F8638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0200" y="975629"/>
            <a:ext cx="31284862" cy="47089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5434013">
              <a:spcBef>
                <a:spcPct val="20000"/>
              </a:spcBef>
              <a:buChar char="•"/>
              <a:defRPr sz="19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5434013">
              <a:spcBef>
                <a:spcPct val="20000"/>
              </a:spcBef>
              <a:buChar char="–"/>
              <a:defRPr sz="16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5434013">
              <a:spcBef>
                <a:spcPct val="20000"/>
              </a:spcBef>
              <a:buChar char="•"/>
              <a:defRPr sz="143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5434013">
              <a:spcBef>
                <a:spcPct val="20000"/>
              </a:spcBef>
              <a:buChar char="–"/>
              <a:defRPr sz="11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5434013">
              <a:spcBef>
                <a:spcPct val="20000"/>
              </a:spcBef>
              <a:buChar char="»"/>
              <a:defRPr sz="11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54340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1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54340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1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54340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1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54340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1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5000" b="1" dirty="0">
                <a:solidFill>
                  <a:schemeClr val="tx2"/>
                </a:solidFill>
                <a:latin typeface="Franklin Gothic Demi Cond" panose="020B0603020102020204" pitchFamily="34" charset="0"/>
                <a:ea typeface="Helvetica" pitchFamily="2" charset="0"/>
                <a:cs typeface="Helvetica" pitchFamily="2" charset="0"/>
              </a:rPr>
              <a:t>Title of Poster Here: Use Franklin Gothic Cond Demi (if unavailable, use similar)</a:t>
            </a:r>
          </a:p>
        </p:txBody>
      </p:sp>
      <p:graphicFrame>
        <p:nvGraphicFramePr>
          <p:cNvPr id="28" name="Group 64">
            <a:extLst>
              <a:ext uri="{FF2B5EF4-FFF2-40B4-BE49-F238E27FC236}">
                <a16:creationId xmlns:a16="http://schemas.microsoft.com/office/drawing/2014/main" id="{84BBAF86-4881-E440-90A5-EF0C05666C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1318028"/>
              </p:ext>
            </p:extLst>
          </p:nvPr>
        </p:nvGraphicFramePr>
        <p:xfrm>
          <a:off x="39776400" y="24604662"/>
          <a:ext cx="10160000" cy="6492875"/>
        </p:xfrm>
        <a:graphic>
          <a:graphicData uri="http://schemas.openxmlformats.org/drawingml/2006/table">
            <a:tbl>
              <a:tblPr/>
              <a:tblGrid>
                <a:gridCol w="10160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188803">
                <a:tc>
                  <a:txBody>
                    <a:bodyPr/>
                    <a:lstStyle>
                      <a:lvl1pPr marL="182563" defTabSz="5434013" eaLnBrk="0" hangingPunct="0">
                        <a:spcBef>
                          <a:spcPct val="20000"/>
                        </a:spcBef>
                        <a:defRPr sz="173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marL="742950" indent="-285750" defTabSz="5434013" eaLnBrk="0" hangingPunct="0">
                        <a:spcBef>
                          <a:spcPct val="20000"/>
                        </a:spcBef>
                        <a:defRPr sz="151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marL="1143000" indent="-228600" defTabSz="5434013" eaLnBrk="0" hangingPunct="0">
                        <a:spcBef>
                          <a:spcPct val="20000"/>
                        </a:spcBef>
                        <a:defRPr sz="13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marL="1600200" indent="-228600" defTabSz="5434013" eaLnBrk="0" hangingPunct="0">
                        <a:spcBef>
                          <a:spcPct val="20000"/>
                        </a:spcBef>
                        <a:defRPr sz="10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marL="2057400" indent="-228600" defTabSz="5434013" eaLnBrk="0" hangingPunct="0">
                        <a:spcBef>
                          <a:spcPct val="20000"/>
                        </a:spcBef>
                        <a:defRPr sz="10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marL="2514600" indent="-228600" defTabSz="54340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0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marL="2971800" indent="-228600" defTabSz="54340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0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marL="3429000" indent="-228600" defTabSz="54340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0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marL="3886200" indent="-228600" defTabSz="54340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0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182563" marR="0" lvl="0" indent="0" algn="l" defTabSz="5434013" rtl="0" eaLnBrk="1" fontAlgn="base" latinLnBrk="0" hangingPunct="1">
                        <a:lnSpc>
                          <a:spcPct val="100000"/>
                        </a:lnSpc>
                        <a:spcBef>
                          <a:spcPts val="1000"/>
                        </a:spcBef>
                        <a:spcAft>
                          <a:spcPts val="2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6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Franklin Gothic Demi Cond" panose="020B0603020102020204" pitchFamily="34" charset="0"/>
                          <a:ea typeface="Helvetica" charset="-52"/>
                          <a:cs typeface="Helvetica" charset="-52"/>
                        </a:rPr>
                        <a:t>Contact the Authors</a:t>
                      </a:r>
                    </a:p>
                  </a:txBody>
                  <a:tcPr marL="137160" marR="137160" marT="137170" marB="13717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04072">
                <a:tc>
                  <a:txBody>
                    <a:bodyPr/>
                    <a:lstStyle>
                      <a:lvl1pPr defTabSz="5434013" eaLnBrk="0" hangingPunct="0">
                        <a:spcBef>
                          <a:spcPct val="20000"/>
                        </a:spcBef>
                        <a:defRPr sz="173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marL="742950" indent="-285750" defTabSz="5434013" eaLnBrk="0" hangingPunct="0">
                        <a:spcBef>
                          <a:spcPct val="20000"/>
                        </a:spcBef>
                        <a:defRPr sz="151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defTabSz="5434013" eaLnBrk="0" hangingPunct="0">
                        <a:spcBef>
                          <a:spcPct val="20000"/>
                        </a:spcBef>
                        <a:defRPr sz="13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marL="1600200" indent="-228600" defTabSz="5434013" eaLnBrk="0" hangingPunct="0">
                        <a:spcBef>
                          <a:spcPct val="20000"/>
                        </a:spcBef>
                        <a:defRPr sz="10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marL="2057400" indent="-228600" defTabSz="5434013" eaLnBrk="0" hangingPunct="0">
                        <a:spcBef>
                          <a:spcPct val="20000"/>
                        </a:spcBef>
                        <a:defRPr sz="10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marL="2514600" indent="-228600" defTabSz="54340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0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marL="2971800" indent="-228600" defTabSz="54340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0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marL="3429000" indent="-228600" defTabSz="54340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0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marL="3886200" indent="-228600" defTabSz="54340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0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5434013" rtl="0" eaLnBrk="1" fontAlgn="base" latinLnBrk="0" hangingPunct="1">
                        <a:lnSpc>
                          <a:spcPts val="4800"/>
                        </a:lnSpc>
                        <a:spcBef>
                          <a:spcPts val="1000"/>
                        </a:spcBef>
                        <a:spcAft>
                          <a:spcPts val="2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anose="020B0503020102020204" pitchFamily="34" charset="0"/>
                          <a:ea typeface="Helvetica" charset="-52"/>
                          <a:cs typeface="Helvetica" charset="-52"/>
                        </a:rPr>
                        <a:t>Please contact AUTHOR NAME, if you have any questions:</a:t>
                      </a:r>
                    </a:p>
                    <a:p>
                      <a:pPr marL="63500" marR="0" lvl="2" indent="0" algn="l" defTabSz="5434013" rtl="0" eaLnBrk="1" fontAlgn="base" latinLnBrk="0" hangingPunct="1">
                        <a:lnSpc>
                          <a:spcPts val="4800"/>
                        </a:lnSpc>
                        <a:spcBef>
                          <a:spcPts val="1000"/>
                        </a:spcBef>
                        <a:spcAft>
                          <a:spcPts val="2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anose="020B0503020102020204" pitchFamily="34" charset="0"/>
                          <a:ea typeface="Helvetica" charset="-52"/>
                          <a:cs typeface="Helvetica" charset="-52"/>
                        </a:rPr>
                        <a:t>Address line 1</a:t>
                      </a:r>
                      <a:br>
                        <a:rPr kumimoji="0" lang="en-US" altLang="en-US" sz="3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anose="020B0503020102020204" pitchFamily="34" charset="0"/>
                          <a:ea typeface="Helvetica" charset="-52"/>
                          <a:cs typeface="Helvetica" charset="-52"/>
                        </a:rPr>
                      </a:br>
                      <a:r>
                        <a:rPr kumimoji="0" lang="en-US" altLang="en-US" sz="3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anose="020B0503020102020204" pitchFamily="34" charset="0"/>
                          <a:ea typeface="Helvetica" charset="-52"/>
                          <a:cs typeface="Helvetica" charset="-52"/>
                        </a:rPr>
                        <a:t>Add Line 2</a:t>
                      </a:r>
                      <a:br>
                        <a:rPr kumimoji="0" lang="en-US" altLang="en-US" sz="3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anose="020B0503020102020204" pitchFamily="34" charset="0"/>
                          <a:ea typeface="Helvetica" charset="-52"/>
                          <a:cs typeface="Helvetica" charset="-52"/>
                        </a:rPr>
                      </a:br>
                      <a:r>
                        <a:rPr kumimoji="0" lang="en-US" altLang="en-US" sz="3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anose="020B0503020102020204" pitchFamily="34" charset="0"/>
                          <a:ea typeface="Helvetica" charset="-52"/>
                          <a:cs typeface="Helvetica" charset="-52"/>
                        </a:rPr>
                        <a:t>City, State, Zip</a:t>
                      </a:r>
                    </a:p>
                    <a:p>
                      <a:pPr marL="63500" marR="0" lvl="2" indent="0" algn="l" defTabSz="5434013" rtl="0" eaLnBrk="1" fontAlgn="base" latinLnBrk="0" hangingPunct="1">
                        <a:lnSpc>
                          <a:spcPts val="4800"/>
                        </a:lnSpc>
                        <a:spcBef>
                          <a:spcPts val="1000"/>
                        </a:spcBef>
                        <a:spcAft>
                          <a:spcPts val="2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anose="020B0503020102020204" pitchFamily="34" charset="0"/>
                          <a:ea typeface="Helvetica" charset="-52"/>
                          <a:cs typeface="Helvetica" charset="-52"/>
                        </a:rPr>
                        <a:t>Phone</a:t>
                      </a:r>
                      <a:br>
                        <a:rPr kumimoji="0" lang="en-US" altLang="en-US" sz="3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anose="020B0503020102020204" pitchFamily="34" charset="0"/>
                          <a:ea typeface="Helvetica" charset="-52"/>
                          <a:cs typeface="Helvetica" charset="-52"/>
                        </a:rPr>
                      </a:br>
                      <a:r>
                        <a:rPr kumimoji="0" lang="en-US" altLang="en-US" sz="3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anose="020B0503020102020204" pitchFamily="34" charset="0"/>
                          <a:ea typeface="Helvetica" charset="-52"/>
                          <a:cs typeface="Helvetica" charset="-52"/>
                        </a:rPr>
                        <a:t>E-mail</a:t>
                      </a:r>
                    </a:p>
                  </a:txBody>
                  <a:tcPr marL="137160" marR="137160" marT="137180" marB="13718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29" name="Group 64">
            <a:extLst>
              <a:ext uri="{FF2B5EF4-FFF2-40B4-BE49-F238E27FC236}">
                <a16:creationId xmlns:a16="http://schemas.microsoft.com/office/drawing/2014/main" id="{237F3541-49DF-9D42-A43D-1EB8B61AF3E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2319266"/>
              </p:ext>
            </p:extLst>
          </p:nvPr>
        </p:nvGraphicFramePr>
        <p:xfrm>
          <a:off x="39681150" y="16070263"/>
          <a:ext cx="10160000" cy="8147661"/>
        </p:xfrm>
        <a:graphic>
          <a:graphicData uri="http://schemas.openxmlformats.org/drawingml/2006/table">
            <a:tbl>
              <a:tblPr/>
              <a:tblGrid>
                <a:gridCol w="10160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131912">
                <a:tc>
                  <a:txBody>
                    <a:bodyPr/>
                    <a:lstStyle>
                      <a:lvl1pPr marL="182563" defTabSz="5434013" eaLnBrk="0" hangingPunct="0">
                        <a:spcBef>
                          <a:spcPct val="20000"/>
                        </a:spcBef>
                        <a:defRPr sz="173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marL="742950" indent="-285750" defTabSz="5434013" eaLnBrk="0" hangingPunct="0">
                        <a:spcBef>
                          <a:spcPct val="20000"/>
                        </a:spcBef>
                        <a:defRPr sz="151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marL="1143000" indent="-228600" defTabSz="5434013" eaLnBrk="0" hangingPunct="0">
                        <a:spcBef>
                          <a:spcPct val="20000"/>
                        </a:spcBef>
                        <a:defRPr sz="13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marL="1600200" indent="-228600" defTabSz="5434013" eaLnBrk="0" hangingPunct="0">
                        <a:spcBef>
                          <a:spcPct val="20000"/>
                        </a:spcBef>
                        <a:defRPr sz="10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marL="2057400" indent="-228600" defTabSz="5434013" eaLnBrk="0" hangingPunct="0">
                        <a:spcBef>
                          <a:spcPct val="20000"/>
                        </a:spcBef>
                        <a:defRPr sz="10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marL="2514600" indent="-228600" defTabSz="54340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0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marL="2971800" indent="-228600" defTabSz="54340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0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marL="3429000" indent="-228600" defTabSz="54340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0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marL="3886200" indent="-228600" defTabSz="54340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0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182563" marR="0" lvl="0" indent="0" algn="l" defTabSz="5434013" rtl="0" eaLnBrk="1" fontAlgn="base" latinLnBrk="0" hangingPunct="1">
                        <a:lnSpc>
                          <a:spcPct val="100000"/>
                        </a:lnSpc>
                        <a:spcBef>
                          <a:spcPts val="1000"/>
                        </a:spcBef>
                        <a:spcAft>
                          <a:spcPts val="2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6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Franklin Gothic Demi Cond" panose="020B0603020102020204" pitchFamily="34" charset="0"/>
                          <a:ea typeface="Helvetica" charset="-52"/>
                          <a:cs typeface="Helvetica" charset="-52"/>
                        </a:rPr>
                        <a:t>Summary</a:t>
                      </a:r>
                    </a:p>
                  </a:txBody>
                  <a:tcPr marL="137160" marR="137160" marT="137161" marB="137161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867499">
                <a:tc>
                  <a:txBody>
                    <a:bodyPr/>
                    <a:lstStyle>
                      <a:lvl1pPr defTabSz="5434013" eaLnBrk="0" hangingPunct="0">
                        <a:spcBef>
                          <a:spcPct val="20000"/>
                        </a:spcBef>
                        <a:defRPr sz="173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marL="742950" indent="-285750" defTabSz="5434013" eaLnBrk="0" hangingPunct="0">
                        <a:spcBef>
                          <a:spcPct val="20000"/>
                        </a:spcBef>
                        <a:defRPr sz="151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marL="1143000" indent="-228600" defTabSz="5434013" eaLnBrk="0" hangingPunct="0">
                        <a:spcBef>
                          <a:spcPct val="20000"/>
                        </a:spcBef>
                        <a:defRPr sz="13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marL="1600200" indent="-228600" defTabSz="5434013" eaLnBrk="0" hangingPunct="0">
                        <a:spcBef>
                          <a:spcPct val="20000"/>
                        </a:spcBef>
                        <a:defRPr sz="10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marL="2057400" indent="-228600" defTabSz="5434013" eaLnBrk="0" hangingPunct="0">
                        <a:spcBef>
                          <a:spcPct val="20000"/>
                        </a:spcBef>
                        <a:defRPr sz="10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marL="2514600" indent="-228600" defTabSz="54340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0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marL="2971800" indent="-228600" defTabSz="54340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0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marL="3429000" indent="-228600" defTabSz="54340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0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marL="3886200" indent="-228600" defTabSz="54340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0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5434013" rtl="0" eaLnBrk="1" fontAlgn="base" latinLnBrk="0" hangingPunct="1">
                        <a:lnSpc>
                          <a:spcPct val="100000"/>
                        </a:lnSpc>
                        <a:spcBef>
                          <a:spcPts val="1000"/>
                        </a:spcBef>
                        <a:spcAft>
                          <a:spcPts val="2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anose="020B0503020102020204" pitchFamily="34" charset="0"/>
                          <a:ea typeface="Helvetica" charset="-52"/>
                          <a:cs typeface="Helvetica" charset="-52"/>
                        </a:rPr>
                        <a:t>If this template does not suit your needs, please contact us. We would be happy to customize a template for your purposes.</a:t>
                      </a:r>
                    </a:p>
                    <a:p>
                      <a:pPr marL="0" marR="0" lvl="0" indent="0" algn="l" defTabSz="5434013" rtl="0" eaLnBrk="1" fontAlgn="base" latinLnBrk="0" hangingPunct="1">
                        <a:lnSpc>
                          <a:spcPts val="4800"/>
                        </a:lnSpc>
                        <a:spcBef>
                          <a:spcPts val="160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5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uLnTx/>
                          <a:uFillTx/>
                          <a:latin typeface="Franklin Gothic Demi Cond" panose="020B0603020102020204" pitchFamily="34" charset="0"/>
                          <a:ea typeface="Helvetica" charset="-52"/>
                          <a:cs typeface="Helvetica" charset="-52"/>
                        </a:rPr>
                        <a:t>Subheading 54pt Bold </a:t>
                      </a:r>
                    </a:p>
                    <a:p>
                      <a:pPr marL="0" marR="0" lvl="0" indent="0" algn="l" defTabSz="5434013" rtl="0" eaLnBrk="1" fontAlgn="base" latinLnBrk="0" hangingPunct="1">
                        <a:lnSpc>
                          <a:spcPct val="100000"/>
                        </a:lnSpc>
                        <a:spcBef>
                          <a:spcPts val="1000"/>
                        </a:spcBef>
                        <a:spcAft>
                          <a:spcPts val="2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anose="020B0503020102020204" pitchFamily="34" charset="0"/>
                          <a:ea typeface="Helvetica" charset="-52"/>
                          <a:cs typeface="Helvetica" charset="-52"/>
                        </a:rPr>
                        <a:t>BODY TEXT = Should also be Tablet Gothic Book if available. Then Helvetica if Myriad Pro is not available, and then a sans serif font such as Calibri or Arial if none of the approved fonts are available on your system. </a:t>
                      </a:r>
                    </a:p>
                    <a:p>
                      <a:pPr marL="0" marR="0" lvl="0" indent="0" algn="l" defTabSz="5434013" rtl="0" eaLnBrk="1" fontAlgn="base" latinLnBrk="0" hangingPunct="1">
                        <a:lnSpc>
                          <a:spcPct val="100000"/>
                        </a:lnSpc>
                        <a:spcBef>
                          <a:spcPts val="1000"/>
                        </a:spcBef>
                        <a:spcAft>
                          <a:spcPts val="2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anose="020B0503020102020204" pitchFamily="34" charset="0"/>
                          <a:ea typeface="Helvetica" charset="-52"/>
                          <a:cs typeface="Helvetica" charset="-52"/>
                        </a:rPr>
                        <a:t>f this template does not suit your needs, please contact us. We would be happy to customize a template.</a:t>
                      </a:r>
                    </a:p>
                  </a:txBody>
                  <a:tcPr marL="137160" marR="137160" marT="137177" marB="137177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1" name="Rectangle 30">
            <a:extLst>
              <a:ext uri="{FF2B5EF4-FFF2-40B4-BE49-F238E27FC236}">
                <a16:creationId xmlns:a16="http://schemas.microsoft.com/office/drawing/2014/main" id="{74DD05F4-2E80-CA4D-B6B6-A55937265A14}"/>
              </a:ext>
            </a:extLst>
          </p:cNvPr>
          <p:cNvSpPr/>
          <p:nvPr/>
        </p:nvSpPr>
        <p:spPr bwMode="auto">
          <a:xfrm>
            <a:off x="27279600" y="10629900"/>
            <a:ext cx="10212388" cy="77724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defTabSz="5434013" eaLnBrk="1" hangingPunct="1">
              <a:defRPr/>
            </a:pPr>
            <a:endParaRPr lang="en-US">
              <a:latin typeface="Arial" charset="0"/>
              <a:ea typeface="ＭＳ Ｐゴシック" charset="-128"/>
            </a:endParaRP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637E923E-A985-D24B-98C7-14B2641804D9}"/>
              </a:ext>
            </a:extLst>
          </p:cNvPr>
          <p:cNvSpPr/>
          <p:nvPr/>
        </p:nvSpPr>
        <p:spPr bwMode="auto">
          <a:xfrm>
            <a:off x="27354213" y="26898600"/>
            <a:ext cx="9904412" cy="45720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defTabSz="5434013" eaLnBrk="1" hangingPunct="1">
              <a:defRPr/>
            </a:pPr>
            <a:endParaRPr lang="en-US">
              <a:latin typeface="Arial" charset="0"/>
              <a:ea typeface="ＭＳ Ｐゴシック" charset="-128"/>
            </a:endParaRPr>
          </a:p>
        </p:txBody>
      </p:sp>
      <p:graphicFrame>
        <p:nvGraphicFramePr>
          <p:cNvPr id="33" name="Group 64">
            <a:extLst>
              <a:ext uri="{FF2B5EF4-FFF2-40B4-BE49-F238E27FC236}">
                <a16:creationId xmlns:a16="http://schemas.microsoft.com/office/drawing/2014/main" id="{60D73B41-7FD6-344B-A825-BBBEE890954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9648475"/>
              </p:ext>
            </p:extLst>
          </p:nvPr>
        </p:nvGraphicFramePr>
        <p:xfrm>
          <a:off x="1600200" y="25706389"/>
          <a:ext cx="12192000" cy="4678635"/>
        </p:xfrm>
        <a:graphic>
          <a:graphicData uri="http://schemas.openxmlformats.org/drawingml/2006/table">
            <a:tbl>
              <a:tblPr/>
              <a:tblGrid>
                <a:gridCol w="1219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780749">
                <a:tc>
                  <a:txBody>
                    <a:bodyPr/>
                    <a:lstStyle>
                      <a:lvl1pPr marL="182563" defTabSz="5434013">
                        <a:spcBef>
                          <a:spcPct val="20000"/>
                        </a:spcBef>
                        <a:defRPr sz="173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marL="37931725" indent="-37474525" defTabSz="5434013">
                        <a:spcBef>
                          <a:spcPct val="20000"/>
                        </a:spcBef>
                        <a:defRPr sz="151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marL="1143000" indent="-228600" defTabSz="5434013">
                        <a:spcBef>
                          <a:spcPct val="20000"/>
                        </a:spcBef>
                        <a:defRPr sz="13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marL="1600200" indent="-228600" defTabSz="5434013">
                        <a:spcBef>
                          <a:spcPct val="20000"/>
                        </a:spcBef>
                        <a:defRPr sz="10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marL="2057400" indent="-228600" defTabSz="5434013">
                        <a:spcBef>
                          <a:spcPct val="20000"/>
                        </a:spcBef>
                        <a:defRPr sz="10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marL="2514600" indent="-228600" defTabSz="54340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0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marL="2971800" indent="-228600" defTabSz="54340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0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marL="3429000" indent="-228600" defTabSz="54340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0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marL="3886200" indent="-228600" defTabSz="54340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0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182563" marR="0" lvl="0" indent="0" algn="l" defTabSz="5434013" rtl="0" eaLnBrk="1" fontAlgn="base" latinLnBrk="0" hangingPunct="1">
                        <a:lnSpc>
                          <a:spcPct val="100000"/>
                        </a:lnSpc>
                        <a:spcBef>
                          <a:spcPts val="1000"/>
                        </a:spcBef>
                        <a:spcAft>
                          <a:spcPts val="2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7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Franklin Gothic Demi Cond" panose="020B0603020102020204" pitchFamily="34" charset="0"/>
                          <a:ea typeface="Helvetica" charset="-52"/>
                          <a:cs typeface="Helvetica" charset="-52"/>
                        </a:rPr>
                        <a:t>Heading Option 3</a:t>
                      </a:r>
                    </a:p>
                  </a:txBody>
                  <a:tcPr marL="137160" marR="137160" marT="137146" marB="137146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07063">
                <a:tc>
                  <a:txBody>
                    <a:bodyPr/>
                    <a:lstStyle>
                      <a:lvl1pPr defTabSz="5434013">
                        <a:spcBef>
                          <a:spcPct val="20000"/>
                        </a:spcBef>
                        <a:defRPr sz="173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marL="742950" indent="-285750" defTabSz="5434013">
                        <a:spcBef>
                          <a:spcPct val="20000"/>
                        </a:spcBef>
                        <a:defRPr sz="151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marL="1143000" indent="-228600" defTabSz="5434013">
                        <a:spcBef>
                          <a:spcPct val="20000"/>
                        </a:spcBef>
                        <a:defRPr sz="13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marL="1600200" indent="-228600" defTabSz="5434013">
                        <a:spcBef>
                          <a:spcPct val="20000"/>
                        </a:spcBef>
                        <a:defRPr sz="10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marL="2057400" indent="-228600" defTabSz="5434013">
                        <a:spcBef>
                          <a:spcPct val="20000"/>
                        </a:spcBef>
                        <a:defRPr sz="10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marL="2514600" indent="-228600" defTabSz="54340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0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marL="2971800" indent="-228600" defTabSz="54340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0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marL="3429000" indent="-228600" defTabSz="54340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0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marL="3886200" indent="-228600" defTabSz="54340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0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5434013" rtl="0" eaLnBrk="1" fontAlgn="base" latinLnBrk="0" hangingPunct="1">
                        <a:lnSpc>
                          <a:spcPct val="100000"/>
                        </a:lnSpc>
                        <a:spcBef>
                          <a:spcPts val="1000"/>
                        </a:spcBef>
                        <a:spcAft>
                          <a:spcPts val="2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anose="020B0503020102020204" pitchFamily="34" charset="0"/>
                          <a:ea typeface="Helvetica" charset="-52"/>
                          <a:cs typeface="Helvetica" charset="-52"/>
                        </a:rPr>
                        <a:t>BODY TEXT = Should also be Franklin Gothic Book if available. If not available, a sans serif font such as Calibri or Arial if none of the approved fonts are available on your system.</a:t>
                      </a:r>
                    </a:p>
                  </a:txBody>
                  <a:tcPr marT="365723" marB="45714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2" name="Rectangle 21">
            <a:extLst>
              <a:ext uri="{FF2B5EF4-FFF2-40B4-BE49-F238E27FC236}">
                <a16:creationId xmlns:a16="http://schemas.microsoft.com/office/drawing/2014/main" id="{8F6B5E59-7BB7-B34E-B4BA-37E70C96B19C}"/>
              </a:ext>
            </a:extLst>
          </p:cNvPr>
          <p:cNvSpPr/>
          <p:nvPr/>
        </p:nvSpPr>
        <p:spPr bwMode="auto">
          <a:xfrm>
            <a:off x="15621000" y="14706600"/>
            <a:ext cx="10212388" cy="83058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defTabSz="5434013" eaLnBrk="1" hangingPunct="1">
              <a:defRPr/>
            </a:pPr>
            <a:endParaRPr lang="en-US">
              <a:latin typeface="Arial" charset="0"/>
              <a:ea typeface="ＭＳ Ｐゴシック" charset="-128"/>
            </a:endParaRPr>
          </a:p>
        </p:txBody>
      </p:sp>
      <p:pic>
        <p:nvPicPr>
          <p:cNvPr id="4" name="Picture 3" descr="A picture containing text, graphics, font, graphic design&#10;&#10;Description automatically generated">
            <a:extLst>
              <a:ext uri="{FF2B5EF4-FFF2-40B4-BE49-F238E27FC236}">
                <a16:creationId xmlns:a16="http://schemas.microsoft.com/office/drawing/2014/main" id="{FC7261D0-4798-D847-57DA-414ADE32A29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170260" y="27373263"/>
            <a:ext cx="5970928" cy="4259262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CMU re-brand 2020 colors">
      <a:dk1>
        <a:srgbClr val="000000"/>
      </a:dk1>
      <a:lt1>
        <a:srgbClr val="FFFFFF"/>
      </a:lt1>
      <a:dk2>
        <a:srgbClr val="690032"/>
      </a:dk2>
      <a:lt2>
        <a:srgbClr val="DBE8EE"/>
      </a:lt2>
      <a:accent1>
        <a:srgbClr val="FFC82E"/>
      </a:accent1>
      <a:accent2>
        <a:srgbClr val="EF3340"/>
      </a:accent2>
      <a:accent3>
        <a:srgbClr val="8DB9CA"/>
      </a:accent3>
      <a:accent4>
        <a:srgbClr val="264348"/>
      </a:accent4>
      <a:accent5>
        <a:srgbClr val="B32B3E"/>
      </a:accent5>
      <a:accent6>
        <a:srgbClr val="93283E"/>
      </a:accent6>
      <a:hlink>
        <a:srgbClr val="0645AD"/>
      </a:hlink>
      <a:folHlink>
        <a:srgbClr val="954F72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543401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07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543401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07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AF55CA8EFE2B94DBE1DDAB94C9A1F18" ma:contentTypeVersion="18" ma:contentTypeDescription="Create a new document." ma:contentTypeScope="" ma:versionID="6656c909a6b39a82dbd68917a93c78b8">
  <xsd:schema xmlns:xsd="http://www.w3.org/2001/XMLSchema" xmlns:xs="http://www.w3.org/2001/XMLSchema" xmlns:p="http://schemas.microsoft.com/office/2006/metadata/properties" xmlns:ns2="62ea2f50-37a2-4d02-abb0-8f54c96b8003" xmlns:ns3="8802a3f4-79a0-4918-ab37-010902129ad6" targetNamespace="http://schemas.microsoft.com/office/2006/metadata/properties" ma:root="true" ma:fieldsID="94ff21243bd81022108c97470e934152" ns2:_="" ns3:_="">
    <xsd:import namespace="62ea2f50-37a2-4d02-abb0-8f54c96b8003"/>
    <xsd:import namespace="8802a3f4-79a0-4918-ab37-010902129ad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DateTaken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EventHashCode" minOccurs="0"/>
                <xsd:element ref="ns2:MediaServiceGenerationTime" minOccurs="0"/>
                <xsd:element ref="ns2:MediaServiceLocation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2ea2f50-37a2-4d02-abb0-8f54c96b800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DateTaken" ma:index="11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c724139a-a98a-45bc-9227-0bde236d493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802a3f4-79a0-4918-ab37-010902129ad6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f57fbd15-e0c8-4573-80d2-6b7dc03b787c}" ma:internalName="TaxCatchAll" ma:showField="CatchAllData" ma:web="8802a3f4-79a0-4918-ab37-010902129ad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LongProperties xmlns="http://schemas.microsoft.com/office/2006/metadata/longProperties"/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62ea2f50-37a2-4d02-abb0-8f54c96b8003">
      <Terms xmlns="http://schemas.microsoft.com/office/infopath/2007/PartnerControls"/>
    </lcf76f155ced4ddcb4097134ff3c332f>
    <TaxCatchAll xmlns="8802a3f4-79a0-4918-ab37-010902129ad6" xsi:nil="true"/>
  </documentManagement>
</p:properties>
</file>

<file path=customXml/itemProps1.xml><?xml version="1.0" encoding="utf-8"?>
<ds:datastoreItem xmlns:ds="http://schemas.openxmlformats.org/officeDocument/2006/customXml" ds:itemID="{30AB3A48-79F0-4911-9DD6-01FD64CD54D9}"/>
</file>

<file path=customXml/itemProps2.xml><?xml version="1.0" encoding="utf-8"?>
<ds:datastoreItem xmlns:ds="http://schemas.openxmlformats.org/officeDocument/2006/customXml" ds:itemID="{0D8D223C-6E8D-47A9-B093-6C4604816D4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E64FACB-0472-4EF5-A3E6-2C5D6225D0DD}">
  <ds:schemaRefs>
    <ds:schemaRef ds:uri="http://schemas.microsoft.com/office/2006/metadata/longProperties"/>
  </ds:schemaRefs>
</ds:datastoreItem>
</file>

<file path=customXml/itemProps4.xml><?xml version="1.0" encoding="utf-8"?>
<ds:datastoreItem xmlns:ds="http://schemas.openxmlformats.org/officeDocument/2006/customXml" ds:itemID="{01623BA3-14DD-45FA-A08C-097E6740E82A}"/>
</file>

<file path=docProps/app.xml><?xml version="1.0" encoding="utf-8"?>
<Properties xmlns="http://schemas.openxmlformats.org/officeDocument/2006/extended-properties" xmlns:vt="http://schemas.openxmlformats.org/officeDocument/2006/docPropsVTypes">
  <TotalTime>3602</TotalTime>
  <Words>795</Words>
  <Application>Microsoft Macintosh PowerPoint</Application>
  <PresentationFormat>Custom</PresentationFormat>
  <Paragraphs>43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ＭＳ Ｐゴシック</vt:lpstr>
      <vt:lpstr>Calibri</vt:lpstr>
      <vt:lpstr>Calibri Light</vt:lpstr>
      <vt:lpstr>Verdana</vt:lpstr>
      <vt:lpstr>Helvetica</vt:lpstr>
      <vt:lpstr>Default Design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Annalyn  Jacob</dc:creator>
  <cp:lastModifiedBy>Smith, Marianne</cp:lastModifiedBy>
  <cp:revision>96</cp:revision>
  <cp:lastPrinted>2023-05-18T14:58:17Z</cp:lastPrinted>
  <dcterms:created xsi:type="dcterms:W3CDTF">2010-11-18T18:48:58Z</dcterms:created>
  <dcterms:modified xsi:type="dcterms:W3CDTF">2023-05-18T15:25:25Z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dlc_DocId">
    <vt:lpwstr/>
  </property>
  <property fmtid="{D5CDD505-2E9C-101B-9397-08002B2CF9AE}" pid="3" name="_dlc_DocIdItemGuid">
    <vt:lpwstr>0f9cb6ed-8f9a-4a99-be97-37483f82345a</vt:lpwstr>
  </property>
  <property fmtid="{D5CDD505-2E9C-101B-9397-08002B2CF9AE}" pid="4" name="_dlc_DocIdUrl">
    <vt:lpwstr>http://cmu-spapw01/services/faculty_services/facit/_layouts/DocIdRedir.aspx?ID=SVUFA5U7VZUV-4667-23, SVUFA5U7VZUV-4667-23</vt:lpwstr>
  </property>
  <property fmtid="{D5CDD505-2E9C-101B-9397-08002B2CF9AE}" pid="5" name="PublishingExpirationDate">
    <vt:lpwstr/>
  </property>
  <property fmtid="{D5CDD505-2E9C-101B-9397-08002B2CF9AE}" pid="6" name="PublishingStartDate">
    <vt:lpwstr/>
  </property>
  <property fmtid="{D5CDD505-2E9C-101B-9397-08002B2CF9AE}" pid="7" name="xd_Signature">
    <vt:lpwstr/>
  </property>
  <property fmtid="{D5CDD505-2E9C-101B-9397-08002B2CF9AE}" pid="8" name="Order">
    <vt:lpwstr>129000.000000000</vt:lpwstr>
  </property>
  <property fmtid="{D5CDD505-2E9C-101B-9397-08002B2CF9AE}" pid="9" name="TemplateUrl">
    <vt:lpwstr/>
  </property>
  <property fmtid="{D5CDD505-2E9C-101B-9397-08002B2CF9AE}" pid="10" name="xd_ProgID">
    <vt:lpwstr/>
  </property>
  <property fmtid="{D5CDD505-2E9C-101B-9397-08002B2CF9AE}" pid="11" name="_dlc_DocIdPersistId">
    <vt:lpwstr/>
  </property>
  <property fmtid="{D5CDD505-2E9C-101B-9397-08002B2CF9AE}" pid="12" name="ContentTypeId">
    <vt:lpwstr>0x010100DAF55CA8EFE2B94DBE1DDAB94C9A1F18</vt:lpwstr>
  </property>
</Properties>
</file>