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0F44CE74" w14:textId="77777777" w:rsidR="00881653" w:rsidRPr="00F275DC" w:rsidRDefault="00881653" w:rsidP="001640AC">
      <w:pPr>
        <w:tabs>
          <w:tab w:val="left" w:pos="2160"/>
          <w:tab w:val="left" w:pos="4500"/>
        </w:tabs>
        <w:ind w:left="-360" w:right="180"/>
        <w:rPr>
          <w:szCs w:val="24"/>
        </w:rPr>
      </w:pPr>
      <w:r w:rsidRPr="00F275DC">
        <w:rPr>
          <w:b/>
          <w:szCs w:val="24"/>
        </w:rPr>
        <w:t xml:space="preserve">PRINCIPAL INVESTIGATOR:  </w:t>
      </w:r>
    </w:p>
    <w:p w14:paraId="6ABB767F" w14:textId="356A6B4F" w:rsidR="00881653" w:rsidRPr="00F275DC" w:rsidRDefault="00881653" w:rsidP="001640AC">
      <w:pPr>
        <w:tabs>
          <w:tab w:val="left" w:pos="2160"/>
          <w:tab w:val="left" w:pos="4500"/>
        </w:tabs>
        <w:ind w:left="-360" w:right="180"/>
        <w:rPr>
          <w:b/>
          <w:szCs w:val="24"/>
        </w:rPr>
      </w:pPr>
      <w:r w:rsidRPr="00F275DC">
        <w:rPr>
          <w:b/>
          <w:szCs w:val="24"/>
        </w:rPr>
        <w:t>STUDY NUMBER:</w:t>
      </w:r>
      <w:r w:rsidR="004E0FCE">
        <w:rPr>
          <w:b/>
          <w:szCs w:val="24"/>
        </w:rPr>
        <w:t xml:space="preserve"> </w:t>
      </w:r>
    </w:p>
    <w:p w14:paraId="6F2723BB" w14:textId="2C6A011E" w:rsidR="00881653" w:rsidRPr="00F275DC" w:rsidRDefault="00881653" w:rsidP="0036202A">
      <w:pPr>
        <w:spacing w:after="360"/>
        <w:ind w:left="-360"/>
        <w:rPr>
          <w:b/>
          <w:szCs w:val="24"/>
        </w:rPr>
      </w:pPr>
      <w:r w:rsidRPr="00F275DC">
        <w:rPr>
          <w:b/>
          <w:szCs w:val="24"/>
        </w:rPr>
        <w:t>STUDY TITLE:</w:t>
      </w:r>
      <w:r w:rsidR="004E0FCE">
        <w:rPr>
          <w:b/>
          <w:szCs w:val="24"/>
        </w:rPr>
        <w:t xml:space="preserve"> </w:t>
      </w:r>
    </w:p>
    <w:p w14:paraId="446CF7D9" w14:textId="77777777" w:rsidR="00F275DC" w:rsidRPr="00F972A8" w:rsidRDefault="00F275DC" w:rsidP="001640AC">
      <w:pPr>
        <w:ind w:left="-360"/>
      </w:pPr>
      <w:r w:rsidRPr="008023C6">
        <w:t xml:space="preserve">You </w:t>
      </w:r>
      <w:r w:rsidRPr="00697FEF">
        <w:t xml:space="preserve">are being asked to participate in a research study. Before you agree, </w:t>
      </w:r>
      <w:r w:rsidRPr="00F972A8">
        <w:t xml:space="preserve">you must first be provided with a summary of the research study. This summary must contain the key information to help you understand the reasons why you might or might not want to join the study.  </w:t>
      </w:r>
    </w:p>
    <w:p w14:paraId="7A29D8A2" w14:textId="77777777" w:rsidR="00F275DC" w:rsidRPr="008023C6" w:rsidRDefault="00F275DC" w:rsidP="001640AC">
      <w:pPr>
        <w:ind w:left="-360"/>
      </w:pPr>
      <w:r w:rsidRPr="008023C6">
        <w:t>Your participation in this research is voluntary, and you will not be penalized or lose benefits if you refuse to participate or decide to stop.</w:t>
      </w:r>
    </w:p>
    <w:p w14:paraId="2AFA731B" w14:textId="77777777" w:rsidR="00F275DC" w:rsidRPr="008023C6" w:rsidRDefault="00F275DC" w:rsidP="001640AC">
      <w:pPr>
        <w:ind w:left="-360"/>
      </w:pPr>
      <w:r>
        <w:t>After presenting the summary, the study team will provide you with additional details about the study which must include:</w:t>
      </w:r>
    </w:p>
    <w:p w14:paraId="651EA9F3" w14:textId="77777777" w:rsidR="00F275DC" w:rsidRPr="008023C6" w:rsidRDefault="00F275DC" w:rsidP="008A29B2">
      <w:pPr>
        <w:pStyle w:val="ListParagraph"/>
        <w:numPr>
          <w:ilvl w:val="0"/>
          <w:numId w:val="3"/>
        </w:numPr>
        <w:tabs>
          <w:tab w:val="left" w:pos="360"/>
        </w:tabs>
        <w:ind w:left="-360" w:firstLine="360"/>
      </w:pPr>
      <w:r w:rsidRPr="008023C6">
        <w:t>the purposes, procedures, and duration of the research;</w:t>
      </w:r>
    </w:p>
    <w:p w14:paraId="646AB2A1" w14:textId="77777777" w:rsidR="00F275DC" w:rsidRPr="008023C6" w:rsidRDefault="00F275DC" w:rsidP="008A29B2">
      <w:pPr>
        <w:pStyle w:val="ListParagraph"/>
        <w:numPr>
          <w:ilvl w:val="0"/>
          <w:numId w:val="3"/>
        </w:numPr>
        <w:tabs>
          <w:tab w:val="left" w:pos="360"/>
        </w:tabs>
        <w:ind w:left="-360" w:firstLine="360"/>
      </w:pPr>
      <w:r w:rsidRPr="008023C6">
        <w:t>any procedures which are experimental;</w:t>
      </w:r>
    </w:p>
    <w:p w14:paraId="6C53C525" w14:textId="77777777" w:rsidR="00F275DC" w:rsidRPr="008023C6" w:rsidRDefault="00F275DC" w:rsidP="008A29B2">
      <w:pPr>
        <w:pStyle w:val="ListParagraph"/>
        <w:numPr>
          <w:ilvl w:val="0"/>
          <w:numId w:val="3"/>
        </w:numPr>
        <w:tabs>
          <w:tab w:val="left" w:pos="360"/>
        </w:tabs>
        <w:ind w:left="-360" w:firstLine="360"/>
      </w:pPr>
      <w:r w:rsidRPr="008023C6">
        <w:t>any reasonably foreseeable risks, discomforts, and benefits of the research;</w:t>
      </w:r>
    </w:p>
    <w:p w14:paraId="64BF038A" w14:textId="77777777" w:rsidR="00F275DC" w:rsidRPr="008023C6" w:rsidRDefault="00F275DC" w:rsidP="008A29B2">
      <w:pPr>
        <w:pStyle w:val="ListParagraph"/>
        <w:numPr>
          <w:ilvl w:val="0"/>
          <w:numId w:val="3"/>
        </w:numPr>
        <w:tabs>
          <w:tab w:val="left" w:pos="360"/>
        </w:tabs>
        <w:ind w:left="-360" w:firstLine="360"/>
      </w:pPr>
      <w:r w:rsidRPr="008023C6">
        <w:t>any potentially beneficial alternative procedures or treatments; and</w:t>
      </w:r>
    </w:p>
    <w:p w14:paraId="0EF7C2F1" w14:textId="77777777" w:rsidR="00F275DC" w:rsidRPr="008023C6" w:rsidRDefault="00F275DC" w:rsidP="008A29B2">
      <w:pPr>
        <w:pStyle w:val="ListParagraph"/>
        <w:numPr>
          <w:ilvl w:val="0"/>
          <w:numId w:val="3"/>
        </w:numPr>
        <w:tabs>
          <w:tab w:val="left" w:pos="360"/>
        </w:tabs>
        <w:ind w:left="-360" w:firstLine="360"/>
      </w:pPr>
      <w:r w:rsidRPr="008023C6">
        <w:t>how confidentiality will be maintained.</w:t>
      </w:r>
    </w:p>
    <w:p w14:paraId="236BBEE6" w14:textId="77777777" w:rsidR="00F275DC" w:rsidRPr="008023C6" w:rsidRDefault="00F275DC" w:rsidP="001640AC">
      <w:pPr>
        <w:ind w:left="-360"/>
      </w:pPr>
      <w:r w:rsidRPr="008023C6">
        <w:t xml:space="preserve">Where applicable, the </w:t>
      </w:r>
      <w:r>
        <w:t>study team</w:t>
      </w:r>
      <w:r w:rsidRPr="008023C6">
        <w:t xml:space="preserve"> must also tell you about:</w:t>
      </w:r>
    </w:p>
    <w:p w14:paraId="77873FCA" w14:textId="77777777" w:rsidR="00F275DC" w:rsidRPr="008023C6" w:rsidRDefault="00F275DC" w:rsidP="008A29B2">
      <w:pPr>
        <w:pStyle w:val="ListParagraph"/>
        <w:numPr>
          <w:ilvl w:val="0"/>
          <w:numId w:val="4"/>
        </w:numPr>
      </w:pPr>
      <w:r>
        <w:t>any available compensa</w:t>
      </w:r>
      <w:r w:rsidRPr="008023C6">
        <w:t>tion or medical treatment if injury occurs;</w:t>
      </w:r>
    </w:p>
    <w:p w14:paraId="1AA7181A" w14:textId="77777777" w:rsidR="00F275DC" w:rsidRPr="008023C6" w:rsidRDefault="00F275DC" w:rsidP="008A29B2">
      <w:pPr>
        <w:pStyle w:val="ListParagraph"/>
        <w:numPr>
          <w:ilvl w:val="0"/>
          <w:numId w:val="4"/>
        </w:numPr>
      </w:pPr>
      <w:r w:rsidRPr="008023C6">
        <w:t>the possibility of unforeseeable risks;</w:t>
      </w:r>
    </w:p>
    <w:p w14:paraId="175470B2" w14:textId="77777777" w:rsidR="00F275DC" w:rsidRPr="008023C6" w:rsidRDefault="00F275DC" w:rsidP="008A29B2">
      <w:pPr>
        <w:pStyle w:val="ListParagraph"/>
        <w:numPr>
          <w:ilvl w:val="0"/>
          <w:numId w:val="4"/>
        </w:numPr>
      </w:pPr>
      <w:r w:rsidRPr="008023C6">
        <w:t>circumstances when the investigator may halt your participation;</w:t>
      </w:r>
    </w:p>
    <w:p w14:paraId="1D740893" w14:textId="77777777" w:rsidR="00F275DC" w:rsidRPr="008023C6" w:rsidRDefault="00F275DC" w:rsidP="008A29B2">
      <w:pPr>
        <w:pStyle w:val="ListParagraph"/>
        <w:numPr>
          <w:ilvl w:val="0"/>
          <w:numId w:val="4"/>
        </w:numPr>
      </w:pPr>
      <w:r w:rsidRPr="008023C6">
        <w:t>any added costs to you;</w:t>
      </w:r>
    </w:p>
    <w:p w14:paraId="0779B3D1" w14:textId="77777777" w:rsidR="00F275DC" w:rsidRPr="008023C6" w:rsidRDefault="00F275DC" w:rsidP="008A29B2">
      <w:pPr>
        <w:pStyle w:val="ListParagraph"/>
        <w:numPr>
          <w:ilvl w:val="0"/>
          <w:numId w:val="4"/>
        </w:numPr>
      </w:pPr>
      <w:r w:rsidRPr="008023C6">
        <w:t>what happens if you decide to stop participating;</w:t>
      </w:r>
    </w:p>
    <w:p w14:paraId="64FB7669" w14:textId="77777777" w:rsidR="005B0F5D" w:rsidRDefault="00F275DC" w:rsidP="008A29B2">
      <w:pPr>
        <w:pStyle w:val="ListParagraph"/>
        <w:numPr>
          <w:ilvl w:val="0"/>
          <w:numId w:val="4"/>
        </w:numPr>
      </w:pPr>
      <w:r w:rsidRPr="008023C6">
        <w:t>when you will be told about new findings which</w:t>
      </w:r>
      <w:r>
        <w:t xml:space="preserve"> may affect your willingness </w:t>
      </w:r>
      <w:r w:rsidRPr="008023C6">
        <w:t xml:space="preserve">to participate; </w:t>
      </w:r>
    </w:p>
    <w:p w14:paraId="0DF2667C" w14:textId="77777777" w:rsidR="005B0F5D" w:rsidRDefault="00F275DC" w:rsidP="008A29B2">
      <w:pPr>
        <w:pStyle w:val="ListParagraph"/>
        <w:numPr>
          <w:ilvl w:val="0"/>
          <w:numId w:val="4"/>
        </w:numPr>
      </w:pPr>
      <w:r w:rsidRPr="00FC7471">
        <w:t>how many people will be in the study</w:t>
      </w:r>
      <w:r w:rsidR="005B0F5D">
        <w:t xml:space="preserve">; </w:t>
      </w:r>
    </w:p>
    <w:p w14:paraId="7CD05E56" w14:textId="77777777" w:rsidR="005B0F5D" w:rsidRDefault="005B0F5D" w:rsidP="008A29B2">
      <w:pPr>
        <w:pStyle w:val="ListParagraph"/>
        <w:numPr>
          <w:ilvl w:val="0"/>
          <w:numId w:val="4"/>
        </w:numPr>
      </w:pPr>
      <w:r>
        <w:t>use of your biologic specimens for commercial profit;</w:t>
      </w:r>
    </w:p>
    <w:p w14:paraId="23153FD9" w14:textId="77777777" w:rsidR="005B0F5D" w:rsidRDefault="005B0F5D" w:rsidP="008A29B2">
      <w:pPr>
        <w:pStyle w:val="ListParagraph"/>
        <w:numPr>
          <w:ilvl w:val="0"/>
          <w:numId w:val="4"/>
        </w:numPr>
      </w:pPr>
      <w:r>
        <w:t>whether you will be told about your research results;</w:t>
      </w:r>
    </w:p>
    <w:p w14:paraId="33F9E299" w14:textId="280B36B9" w:rsidR="005B0F5D" w:rsidRDefault="005B0F5D" w:rsidP="008A29B2">
      <w:pPr>
        <w:pStyle w:val="ListParagraph"/>
        <w:numPr>
          <w:ilvl w:val="0"/>
          <w:numId w:val="4"/>
        </w:numPr>
      </w:pPr>
      <w:r>
        <w:t>whether the research might include whole genome sequencing; and</w:t>
      </w:r>
    </w:p>
    <w:p w14:paraId="62F4062E" w14:textId="4C1244F7" w:rsidR="00F275DC" w:rsidRPr="00FC7471" w:rsidRDefault="005B0F5D" w:rsidP="008A29B2">
      <w:pPr>
        <w:pStyle w:val="ListParagraph"/>
        <w:numPr>
          <w:ilvl w:val="0"/>
          <w:numId w:val="4"/>
        </w:numPr>
      </w:pPr>
      <w:r>
        <w:t>any future research use of your information or biologic specimens</w:t>
      </w:r>
      <w:r w:rsidR="00F275DC" w:rsidRPr="00FC7471">
        <w:t>.</w:t>
      </w:r>
    </w:p>
    <w:p w14:paraId="469E07D3" w14:textId="38EA6C76" w:rsidR="00F275DC" w:rsidRPr="00235CB0" w:rsidRDefault="00F275DC" w:rsidP="008A29B2">
      <w:pPr>
        <w:pStyle w:val="ListParagraph"/>
        <w:numPr>
          <w:ilvl w:val="0"/>
          <w:numId w:val="4"/>
        </w:numPr>
      </w:pPr>
      <w:r w:rsidRPr="00235CB0">
        <w:t>For clinical trials: A description of this clinical trial will be available</w:t>
      </w:r>
      <w:r w:rsidR="008A29B2">
        <w:t xml:space="preserve"> </w:t>
      </w:r>
      <w:r>
        <w:t>on</w:t>
      </w:r>
      <w:r w:rsidR="008A29B2">
        <w:t xml:space="preserve"> </w:t>
      </w:r>
      <w:r w:rsidRPr="00235CB0">
        <w:t xml:space="preserve"> </w:t>
      </w:r>
      <w:r w:rsidR="008A29B2">
        <w:t xml:space="preserve"> </w:t>
      </w:r>
      <w:hyperlink r:id="rId9" w:history="1">
        <w:r w:rsidR="008A29B2" w:rsidRPr="001956A3">
          <w:rPr>
            <w:rStyle w:val="Hyperlink"/>
          </w:rPr>
          <w:t>https://www.clinicaltrials.gov</w:t>
        </w:r>
      </w:hyperlink>
      <w:r w:rsidRPr="00F86640">
        <w:t xml:space="preserve">, </w:t>
      </w:r>
      <w:r w:rsidRPr="00235CB0">
        <w:t>as required by U.S. Law.  This Web site will not include information that can identify you. At most, the Web site will include a summary of the results. You can search th</w:t>
      </w:r>
      <w:r>
        <w:t>is</w:t>
      </w:r>
      <w:r w:rsidRPr="00235CB0">
        <w:t xml:space="preserve"> Web site at any time.</w:t>
      </w:r>
    </w:p>
    <w:p w14:paraId="379EFFD2" w14:textId="76F81CEF" w:rsidR="00F275DC" w:rsidRPr="008A29B2" w:rsidRDefault="008A29B2" w:rsidP="008A29B2">
      <w:pPr>
        <w:ind w:left="360"/>
      </w:pPr>
      <w:r>
        <w:t xml:space="preserve">Further, a description of this clinical trial may be available on </w:t>
      </w:r>
      <w:hyperlink r:id="rId10" w:history="1">
        <w:r w:rsidRPr="001956A3">
          <w:rPr>
            <w:rStyle w:val="Hyperlink"/>
          </w:rPr>
          <w:t>https://www.clinicaltrials.gov</w:t>
        </w:r>
      </w:hyperlink>
      <w:r>
        <w:t xml:space="preserve"> consistent with NIH policy.</w:t>
      </w:r>
    </w:p>
    <w:p w14:paraId="69C8F0C8" w14:textId="77777777" w:rsidR="00F275DC" w:rsidRPr="008023C6" w:rsidRDefault="00F275DC" w:rsidP="00C7449C">
      <w:pPr>
        <w:spacing w:after="360"/>
        <w:ind w:left="-360"/>
      </w:pPr>
      <w:r w:rsidRPr="008023C6">
        <w:t>If you agree to participate, you must be given a signed copy of this document and a written summary of the research.</w:t>
      </w:r>
      <w:r>
        <w:t xml:space="preserve"> </w:t>
      </w:r>
    </w:p>
    <w:p w14:paraId="4E416320" w14:textId="77777777" w:rsidR="00F275DC" w:rsidRPr="008023C6" w:rsidRDefault="00F275DC" w:rsidP="001640AC">
      <w:pPr>
        <w:ind w:left="-360"/>
      </w:pPr>
      <w:r w:rsidRPr="008023C6">
        <w:t>You may contact</w:t>
      </w:r>
      <w:r>
        <w:rPr>
          <w:color w:val="FF0000"/>
        </w:rPr>
        <w:t xml:space="preserve"> </w:t>
      </w:r>
      <w:r w:rsidRPr="008023C6">
        <w:rPr>
          <w:i/>
        </w:rPr>
        <w:t>(name)</w:t>
      </w:r>
      <w:r w:rsidRPr="008023C6">
        <w:rPr>
          <w:i/>
          <w:u w:val="single"/>
        </w:rPr>
        <w:fldChar w:fldCharType="begin">
          <w:ffData>
            <w:name w:val="Text7"/>
            <w:enabled/>
            <w:calcOnExit w:val="0"/>
            <w:textInput/>
          </w:ffData>
        </w:fldChar>
      </w:r>
      <w:bookmarkStart w:id="0" w:name="Text7"/>
      <w:r w:rsidRPr="008023C6">
        <w:rPr>
          <w:i/>
          <w:u w:val="single"/>
        </w:rPr>
        <w:instrText xml:space="preserve"> FORMTEXT </w:instrText>
      </w:r>
      <w:r w:rsidRPr="008023C6">
        <w:rPr>
          <w:i/>
          <w:u w:val="single"/>
        </w:rPr>
      </w:r>
      <w:r w:rsidRPr="008023C6">
        <w:rPr>
          <w:i/>
          <w:u w:val="single"/>
        </w:rPr>
        <w:fldChar w:fldCharType="separate"/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u w:val="single"/>
        </w:rPr>
        <w:fldChar w:fldCharType="end"/>
      </w:r>
      <w:bookmarkEnd w:id="0"/>
      <w:r>
        <w:rPr>
          <w:i/>
          <w:color w:val="FF0000"/>
        </w:rPr>
        <w:t xml:space="preserve"> </w:t>
      </w:r>
      <w:r>
        <w:t xml:space="preserve">at </w:t>
      </w:r>
      <w:r w:rsidRPr="008023C6">
        <w:rPr>
          <w:i/>
        </w:rPr>
        <w:t>(phone number)</w:t>
      </w:r>
      <w:r>
        <w:t xml:space="preserve"> </w:t>
      </w:r>
      <w:r>
        <w:rPr>
          <w:u w:val="single"/>
        </w:rPr>
        <w:fldChar w:fldCharType="begin">
          <w:ffData>
            <w:name w:val="Text11"/>
            <w:enabled/>
            <w:calcOnExit w:val="0"/>
            <w:textInput/>
          </w:ffData>
        </w:fldChar>
      </w:r>
      <w:bookmarkStart w:id="1" w:name="Text11"/>
      <w:r>
        <w:rPr>
          <w:u w:val="single"/>
        </w:rPr>
        <w:instrText xml:space="preserve"> FORMTEXT </w:instrText>
      </w:r>
      <w:r>
        <w:rPr>
          <w:u w:val="single"/>
        </w:rPr>
      </w:r>
      <w:r>
        <w:rPr>
          <w:u w:val="single"/>
        </w:rPr>
        <w:fldChar w:fldCharType="separate"/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u w:val="single"/>
        </w:rPr>
        <w:fldChar w:fldCharType="end"/>
      </w:r>
      <w:bookmarkEnd w:id="1"/>
      <w:r>
        <w:t xml:space="preserve"> </w:t>
      </w:r>
      <w:r w:rsidRPr="008023C6">
        <w:t>any time you have questions about the research.</w:t>
      </w:r>
    </w:p>
    <w:p w14:paraId="2433EA3D" w14:textId="77777777" w:rsidR="00F275DC" w:rsidRPr="008023C6" w:rsidRDefault="00F275DC" w:rsidP="00C7449C">
      <w:pPr>
        <w:spacing w:after="360"/>
        <w:ind w:left="-360"/>
      </w:pPr>
      <w:r w:rsidRPr="008023C6">
        <w:lastRenderedPageBreak/>
        <w:t>You may contact</w:t>
      </w:r>
      <w:r>
        <w:t xml:space="preserve"> </w:t>
      </w:r>
      <w:r w:rsidRPr="008023C6">
        <w:rPr>
          <w:i/>
        </w:rPr>
        <w:t>(name)</w:t>
      </w:r>
      <w:r w:rsidRPr="008C7789">
        <w:rPr>
          <w:i/>
          <w:u w:val="single"/>
        </w:rPr>
        <w:t xml:space="preserve"> </w:t>
      </w:r>
      <w:r w:rsidRPr="008023C6">
        <w:rPr>
          <w:i/>
          <w:u w:val="single"/>
        </w:rPr>
        <w:fldChar w:fldCharType="begin">
          <w:ffData>
            <w:name w:val="Text7"/>
            <w:enabled/>
            <w:calcOnExit w:val="0"/>
            <w:textInput/>
          </w:ffData>
        </w:fldChar>
      </w:r>
      <w:r w:rsidRPr="008023C6">
        <w:rPr>
          <w:i/>
          <w:u w:val="single"/>
        </w:rPr>
        <w:instrText xml:space="preserve"> FORMTEXT </w:instrText>
      </w:r>
      <w:r w:rsidRPr="008023C6">
        <w:rPr>
          <w:i/>
          <w:u w:val="single"/>
        </w:rPr>
      </w:r>
      <w:r w:rsidRPr="008023C6">
        <w:rPr>
          <w:i/>
          <w:u w:val="single"/>
        </w:rPr>
        <w:fldChar w:fldCharType="separate"/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noProof/>
          <w:u w:val="single"/>
        </w:rPr>
        <w:t> </w:t>
      </w:r>
      <w:r w:rsidRPr="008023C6">
        <w:rPr>
          <w:i/>
          <w:u w:val="single"/>
        </w:rPr>
        <w:fldChar w:fldCharType="end"/>
      </w:r>
      <w:r>
        <w:rPr>
          <w:i/>
        </w:rPr>
        <w:t xml:space="preserve"> </w:t>
      </w:r>
      <w:r w:rsidRPr="008023C6">
        <w:t xml:space="preserve">at </w:t>
      </w:r>
      <w:r w:rsidRPr="008023C6">
        <w:rPr>
          <w:i/>
        </w:rPr>
        <w:t>(phone number)</w:t>
      </w:r>
      <w:r>
        <w:t xml:space="preserve"> </w:t>
      </w:r>
      <w:r>
        <w:rPr>
          <w:u w:val="single"/>
        </w:rPr>
        <w:fldChar w:fldCharType="begin">
          <w:ffData>
            <w:name w:val="Text10"/>
            <w:enabled/>
            <w:calcOnExit w:val="0"/>
            <w:textInput/>
          </w:ffData>
        </w:fldChar>
      </w:r>
      <w:bookmarkStart w:id="2" w:name="Text10"/>
      <w:r>
        <w:rPr>
          <w:u w:val="single"/>
        </w:rPr>
        <w:instrText xml:space="preserve"> FORMTEXT </w:instrText>
      </w:r>
      <w:r>
        <w:rPr>
          <w:u w:val="single"/>
        </w:rPr>
      </w:r>
      <w:r>
        <w:rPr>
          <w:u w:val="single"/>
        </w:rPr>
        <w:fldChar w:fldCharType="separate"/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noProof/>
          <w:u w:val="single"/>
        </w:rPr>
        <w:t> </w:t>
      </w:r>
      <w:r>
        <w:rPr>
          <w:u w:val="single"/>
        </w:rPr>
        <w:fldChar w:fldCharType="end"/>
      </w:r>
      <w:bookmarkEnd w:id="2"/>
      <w:r>
        <w:t xml:space="preserve"> </w:t>
      </w:r>
      <w:r w:rsidRPr="008023C6">
        <w:t>if you have questions about your rights as a research subject or what to do if you are injured.</w:t>
      </w:r>
    </w:p>
    <w:p w14:paraId="36B095C7" w14:textId="77777777" w:rsidR="00F275DC" w:rsidRPr="008023C6" w:rsidRDefault="00F275DC" w:rsidP="00C7449C">
      <w:pPr>
        <w:spacing w:after="360"/>
        <w:ind w:left="-360"/>
      </w:pPr>
      <w:r w:rsidRPr="008023C6">
        <w:t>Signing this document means that the research study, including the above information, has been described to you orally, and that you voluntarily agree to participate.</w:t>
      </w:r>
    </w:p>
    <w:tbl>
      <w:tblPr>
        <w:tblStyle w:val="TableGrid"/>
        <w:tblW w:w="10260" w:type="dxa"/>
        <w:tblInd w:w="-36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258"/>
        <w:gridCol w:w="1789"/>
        <w:gridCol w:w="172"/>
        <w:gridCol w:w="269"/>
        <w:gridCol w:w="1545"/>
        <w:gridCol w:w="1765"/>
        <w:gridCol w:w="82"/>
        <w:gridCol w:w="177"/>
        <w:gridCol w:w="2203"/>
      </w:tblGrid>
      <w:tr w:rsidR="00FF0573" w:rsidRPr="00FF0573" w14:paraId="51E53EEE" w14:textId="77777777" w:rsidTr="002B37EE">
        <w:trPr>
          <w:trHeight w:val="720"/>
        </w:trPr>
        <w:tc>
          <w:tcPr>
            <w:tcW w:w="4219" w:type="dxa"/>
            <w:gridSpan w:val="3"/>
            <w:tcBorders>
              <w:bottom w:val="single" w:sz="4" w:space="0" w:color="002060"/>
            </w:tcBorders>
          </w:tcPr>
          <w:p w14:paraId="1C5EA64C" w14:textId="77777777" w:rsidR="005F62BF" w:rsidRPr="00FF0573" w:rsidRDefault="005F62BF" w:rsidP="005F62BF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69" w:type="dxa"/>
          </w:tcPr>
          <w:p w14:paraId="761E7498" w14:textId="77777777" w:rsidR="005F62BF" w:rsidRPr="00FF0573" w:rsidRDefault="005F62BF" w:rsidP="005F62BF">
            <w:pPr>
              <w:spacing w:before="0" w:after="0"/>
              <w:rPr>
                <w:spacing w:val="-20"/>
                <w:sz w:val="2"/>
                <w:szCs w:val="2"/>
              </w:rPr>
            </w:pPr>
          </w:p>
        </w:tc>
        <w:tc>
          <w:tcPr>
            <w:tcW w:w="3310" w:type="dxa"/>
            <w:gridSpan w:val="2"/>
          </w:tcPr>
          <w:p w14:paraId="096BD3E6" w14:textId="77777777" w:rsidR="005F62BF" w:rsidRPr="00FF0573" w:rsidRDefault="005F62BF" w:rsidP="005F62BF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59" w:type="dxa"/>
            <w:gridSpan w:val="2"/>
          </w:tcPr>
          <w:p w14:paraId="08ACC898" w14:textId="77777777" w:rsidR="005F62BF" w:rsidRPr="00FF0573" w:rsidRDefault="005F62BF" w:rsidP="005F62BF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203" w:type="dxa"/>
            <w:tcBorders>
              <w:bottom w:val="single" w:sz="4" w:space="0" w:color="002060"/>
            </w:tcBorders>
          </w:tcPr>
          <w:p w14:paraId="67981EDF" w14:textId="77777777" w:rsidR="005F62BF" w:rsidRPr="00FF0573" w:rsidRDefault="005F62BF" w:rsidP="005F62BF">
            <w:pPr>
              <w:spacing w:before="0" w:after="0"/>
              <w:rPr>
                <w:spacing w:val="-20"/>
                <w:szCs w:val="24"/>
              </w:rPr>
            </w:pPr>
          </w:p>
        </w:tc>
      </w:tr>
      <w:tr w:rsidR="00FF0573" w:rsidRPr="00FF0573" w14:paraId="23E9640E" w14:textId="77777777" w:rsidTr="002B37EE">
        <w:tc>
          <w:tcPr>
            <w:tcW w:w="4219" w:type="dxa"/>
            <w:gridSpan w:val="3"/>
            <w:tcBorders>
              <w:top w:val="single" w:sz="4" w:space="0" w:color="002060"/>
            </w:tcBorders>
          </w:tcPr>
          <w:p w14:paraId="12E4DD02" w14:textId="74B7442D" w:rsidR="005F62BF" w:rsidRPr="00FF0573" w:rsidRDefault="005F62BF" w:rsidP="005F62BF">
            <w:pPr>
              <w:spacing w:before="0" w:after="0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>Signature of Research Participant</w:t>
            </w:r>
          </w:p>
        </w:tc>
        <w:tc>
          <w:tcPr>
            <w:tcW w:w="269" w:type="dxa"/>
          </w:tcPr>
          <w:p w14:paraId="70FF4AA0" w14:textId="77777777" w:rsidR="005F62BF" w:rsidRPr="00FF0573" w:rsidRDefault="005F62BF" w:rsidP="005F62BF">
            <w:pPr>
              <w:spacing w:before="0" w:after="0"/>
              <w:rPr>
                <w:spacing w:val="-20"/>
                <w:sz w:val="2"/>
                <w:szCs w:val="2"/>
              </w:rPr>
            </w:pPr>
          </w:p>
        </w:tc>
        <w:tc>
          <w:tcPr>
            <w:tcW w:w="3310" w:type="dxa"/>
            <w:gridSpan w:val="2"/>
            <w:tcBorders>
              <w:top w:val="single" w:sz="4" w:space="0" w:color="002060"/>
            </w:tcBorders>
          </w:tcPr>
          <w:p w14:paraId="0CDEBF1C" w14:textId="64CF0296" w:rsidR="005F62BF" w:rsidRPr="00FF0573" w:rsidRDefault="005F62BF" w:rsidP="001640AC">
            <w:pPr>
              <w:spacing w:before="0" w:after="0"/>
              <w:jc w:val="left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>Print Name of Research Participant</w:t>
            </w:r>
          </w:p>
        </w:tc>
        <w:tc>
          <w:tcPr>
            <w:tcW w:w="259" w:type="dxa"/>
            <w:gridSpan w:val="2"/>
          </w:tcPr>
          <w:p w14:paraId="585646B3" w14:textId="77777777" w:rsidR="005F62BF" w:rsidRPr="00FF0573" w:rsidRDefault="005F62BF" w:rsidP="005F62BF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203" w:type="dxa"/>
            <w:tcBorders>
              <w:top w:val="single" w:sz="4" w:space="0" w:color="002060"/>
            </w:tcBorders>
          </w:tcPr>
          <w:p w14:paraId="00E31D58" w14:textId="7E8B5109" w:rsidR="005F62BF" w:rsidRPr="00FF0573" w:rsidRDefault="005F62BF" w:rsidP="005F62BF">
            <w:pPr>
              <w:spacing w:before="0" w:after="0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>Date</w:t>
            </w:r>
          </w:p>
        </w:tc>
      </w:tr>
      <w:tr w:rsidR="00FF0573" w:rsidRPr="00FF0573" w14:paraId="5F45C906" w14:textId="77777777" w:rsidTr="00FF0573">
        <w:trPr>
          <w:trHeight w:val="360"/>
        </w:trPr>
        <w:tc>
          <w:tcPr>
            <w:tcW w:w="10260" w:type="dxa"/>
            <w:gridSpan w:val="9"/>
          </w:tcPr>
          <w:p w14:paraId="39146A7B" w14:textId="77777777" w:rsidR="00F96C12" w:rsidRPr="00FF0573" w:rsidRDefault="00F96C12" w:rsidP="005F62BF">
            <w:pPr>
              <w:spacing w:before="0" w:after="0"/>
              <w:rPr>
                <w:spacing w:val="-20"/>
                <w:szCs w:val="24"/>
              </w:rPr>
            </w:pPr>
          </w:p>
        </w:tc>
      </w:tr>
      <w:tr w:rsidR="00FF0573" w:rsidRPr="00FF0573" w14:paraId="47BD76DB" w14:textId="77777777" w:rsidTr="002B37EE">
        <w:trPr>
          <w:trHeight w:val="612"/>
        </w:trPr>
        <w:tc>
          <w:tcPr>
            <w:tcW w:w="4219" w:type="dxa"/>
            <w:gridSpan w:val="3"/>
            <w:tcBorders>
              <w:bottom w:val="single" w:sz="4" w:space="0" w:color="002060"/>
            </w:tcBorders>
          </w:tcPr>
          <w:p w14:paraId="49BDD30D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69" w:type="dxa"/>
          </w:tcPr>
          <w:p w14:paraId="12567583" w14:textId="77777777" w:rsidR="00C64C23" w:rsidRPr="00FF0573" w:rsidRDefault="00C64C23" w:rsidP="009915F3">
            <w:pPr>
              <w:spacing w:before="0" w:after="0"/>
              <w:rPr>
                <w:spacing w:val="-20"/>
                <w:sz w:val="2"/>
                <w:szCs w:val="2"/>
              </w:rPr>
            </w:pPr>
          </w:p>
        </w:tc>
        <w:tc>
          <w:tcPr>
            <w:tcW w:w="3310" w:type="dxa"/>
            <w:gridSpan w:val="2"/>
          </w:tcPr>
          <w:p w14:paraId="19E6E9A0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59" w:type="dxa"/>
            <w:gridSpan w:val="2"/>
          </w:tcPr>
          <w:p w14:paraId="4A9D5A18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203" w:type="dxa"/>
            <w:tcBorders>
              <w:bottom w:val="single" w:sz="4" w:space="0" w:color="002060"/>
            </w:tcBorders>
          </w:tcPr>
          <w:p w14:paraId="119622B0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</w:tr>
      <w:tr w:rsidR="00FF0573" w:rsidRPr="00FF0573" w14:paraId="570E4D3A" w14:textId="77777777" w:rsidTr="002B37EE">
        <w:tc>
          <w:tcPr>
            <w:tcW w:w="4219" w:type="dxa"/>
            <w:gridSpan w:val="3"/>
            <w:tcBorders>
              <w:top w:val="single" w:sz="4" w:space="0" w:color="002060"/>
            </w:tcBorders>
          </w:tcPr>
          <w:p w14:paraId="4A857CE2" w14:textId="6303A071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>Signature of Witness</w:t>
            </w:r>
            <w:r w:rsidRPr="00FF0573">
              <w:rPr>
                <w:b/>
                <w:szCs w:val="24"/>
              </w:rPr>
              <w:t>*</w:t>
            </w:r>
          </w:p>
        </w:tc>
        <w:tc>
          <w:tcPr>
            <w:tcW w:w="269" w:type="dxa"/>
          </w:tcPr>
          <w:p w14:paraId="7E14D552" w14:textId="77777777" w:rsidR="00C64C23" w:rsidRPr="00FF0573" w:rsidRDefault="00C64C23" w:rsidP="009915F3">
            <w:pPr>
              <w:spacing w:before="0" w:after="0"/>
              <w:rPr>
                <w:spacing w:val="-20"/>
                <w:sz w:val="2"/>
                <w:szCs w:val="2"/>
              </w:rPr>
            </w:pPr>
          </w:p>
        </w:tc>
        <w:tc>
          <w:tcPr>
            <w:tcW w:w="3310" w:type="dxa"/>
            <w:gridSpan w:val="2"/>
            <w:tcBorders>
              <w:top w:val="single" w:sz="4" w:space="0" w:color="002060"/>
            </w:tcBorders>
          </w:tcPr>
          <w:p w14:paraId="0048A839" w14:textId="5B49422A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>Print Name of Witness</w:t>
            </w:r>
          </w:p>
        </w:tc>
        <w:tc>
          <w:tcPr>
            <w:tcW w:w="259" w:type="dxa"/>
            <w:gridSpan w:val="2"/>
          </w:tcPr>
          <w:p w14:paraId="7E6A48E0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203" w:type="dxa"/>
            <w:tcBorders>
              <w:top w:val="single" w:sz="4" w:space="0" w:color="002060"/>
            </w:tcBorders>
          </w:tcPr>
          <w:p w14:paraId="4E7AC617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>Date</w:t>
            </w:r>
          </w:p>
        </w:tc>
      </w:tr>
      <w:tr w:rsidR="00FF0573" w:rsidRPr="00FF0573" w14:paraId="7037E587" w14:textId="77777777" w:rsidTr="002B37EE">
        <w:tc>
          <w:tcPr>
            <w:tcW w:w="2258" w:type="dxa"/>
          </w:tcPr>
          <w:p w14:paraId="5AB580FC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1789" w:type="dxa"/>
          </w:tcPr>
          <w:p w14:paraId="0022385D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1986" w:type="dxa"/>
            <w:gridSpan w:val="3"/>
          </w:tcPr>
          <w:p w14:paraId="3BD90214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1847" w:type="dxa"/>
            <w:gridSpan w:val="2"/>
          </w:tcPr>
          <w:p w14:paraId="0F319F3F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380" w:type="dxa"/>
            <w:gridSpan w:val="2"/>
          </w:tcPr>
          <w:p w14:paraId="7DB6FDEA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</w:tr>
      <w:tr w:rsidR="00FF0573" w:rsidRPr="00FF0573" w14:paraId="60DE9802" w14:textId="77777777" w:rsidTr="001976A7">
        <w:trPr>
          <w:trHeight w:val="693"/>
        </w:trPr>
        <w:tc>
          <w:tcPr>
            <w:tcW w:w="10260" w:type="dxa"/>
            <w:gridSpan w:val="9"/>
            <w:tcBorders>
              <w:bottom w:val="single" w:sz="4" w:space="0" w:color="002060"/>
            </w:tcBorders>
          </w:tcPr>
          <w:p w14:paraId="58521AE5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</w:tr>
      <w:tr w:rsidR="00FF0573" w:rsidRPr="00FF0573" w14:paraId="5FE70232" w14:textId="77777777" w:rsidTr="002B37EE">
        <w:tc>
          <w:tcPr>
            <w:tcW w:w="10260" w:type="dxa"/>
            <w:gridSpan w:val="9"/>
          </w:tcPr>
          <w:p w14:paraId="46DA2C14" w14:textId="77777777" w:rsidR="00C64C2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  <w:p w14:paraId="1ECE001C" w14:textId="16DA1166" w:rsidR="001976A7" w:rsidRPr="00FF0573" w:rsidRDefault="001976A7" w:rsidP="009915F3">
            <w:pPr>
              <w:spacing w:before="0" w:after="0"/>
              <w:rPr>
                <w:spacing w:val="-20"/>
                <w:szCs w:val="24"/>
              </w:rPr>
            </w:pPr>
          </w:p>
        </w:tc>
      </w:tr>
      <w:tr w:rsidR="00FF0573" w:rsidRPr="00FF0573" w14:paraId="03064AE6" w14:textId="77777777" w:rsidTr="002B37EE">
        <w:trPr>
          <w:trHeight w:val="1104"/>
        </w:trPr>
        <w:tc>
          <w:tcPr>
            <w:tcW w:w="10260" w:type="dxa"/>
            <w:gridSpan w:val="9"/>
          </w:tcPr>
          <w:p w14:paraId="6C5E91A5" w14:textId="0370C00C" w:rsidR="002B37EE" w:rsidRPr="00FF0573" w:rsidRDefault="002B37EE" w:rsidP="002B37EE">
            <w:pPr>
              <w:spacing w:before="0" w:after="0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 xml:space="preserve">____An interpreter, or other individual, who speaks English and the participant’s preferred language facilitated the administration of informed consent </w:t>
            </w:r>
            <w:r w:rsidRPr="00FF0573">
              <w:rPr>
                <w:szCs w:val="24"/>
                <w:u w:val="single"/>
              </w:rPr>
              <w:t>and served as a witness</w:t>
            </w:r>
            <w:r w:rsidRPr="00FF0573">
              <w:rPr>
                <w:szCs w:val="24"/>
              </w:rPr>
              <w:t>.</w:t>
            </w:r>
            <w:r w:rsidRPr="00FF0573">
              <w:rPr>
                <w:b/>
                <w:szCs w:val="24"/>
              </w:rPr>
              <w:t xml:space="preserve"> </w:t>
            </w:r>
            <w:r w:rsidRPr="00FF0573">
              <w:rPr>
                <w:szCs w:val="24"/>
              </w:rPr>
              <w:t>The investigator obtaining consent may not also serve as the witness.</w:t>
            </w:r>
          </w:p>
        </w:tc>
      </w:tr>
      <w:tr w:rsidR="00FF0573" w:rsidRPr="00FF0573" w14:paraId="130858CC" w14:textId="77777777" w:rsidTr="002B37EE">
        <w:tc>
          <w:tcPr>
            <w:tcW w:w="2258" w:type="dxa"/>
          </w:tcPr>
          <w:p w14:paraId="6D17C968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1789" w:type="dxa"/>
          </w:tcPr>
          <w:p w14:paraId="4496864E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1986" w:type="dxa"/>
            <w:gridSpan w:val="3"/>
          </w:tcPr>
          <w:p w14:paraId="5DAB2AFC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1847" w:type="dxa"/>
            <w:gridSpan w:val="2"/>
          </w:tcPr>
          <w:p w14:paraId="0A9CFEC9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  <w:tc>
          <w:tcPr>
            <w:tcW w:w="2380" w:type="dxa"/>
            <w:gridSpan w:val="2"/>
          </w:tcPr>
          <w:p w14:paraId="43E71473" w14:textId="77777777" w:rsidR="00C64C23" w:rsidRPr="00FF0573" w:rsidRDefault="00C64C23" w:rsidP="009915F3">
            <w:pPr>
              <w:spacing w:before="0" w:after="0"/>
              <w:rPr>
                <w:spacing w:val="-20"/>
                <w:szCs w:val="24"/>
              </w:rPr>
            </w:pPr>
          </w:p>
        </w:tc>
      </w:tr>
      <w:tr w:rsidR="00FF0573" w:rsidRPr="00FF0573" w14:paraId="13E55ACF" w14:textId="77777777" w:rsidTr="002B37EE">
        <w:trPr>
          <w:trHeight w:val="1666"/>
        </w:trPr>
        <w:tc>
          <w:tcPr>
            <w:tcW w:w="10260" w:type="dxa"/>
            <w:gridSpan w:val="9"/>
          </w:tcPr>
          <w:p w14:paraId="0B252F6A" w14:textId="51694410" w:rsidR="002B37EE" w:rsidRPr="00FF0573" w:rsidRDefault="002B37EE" w:rsidP="009915F3">
            <w:pPr>
              <w:spacing w:before="0" w:after="0"/>
              <w:rPr>
                <w:spacing w:val="-20"/>
                <w:szCs w:val="24"/>
              </w:rPr>
            </w:pPr>
            <w:r w:rsidRPr="00FF0573">
              <w:rPr>
                <w:szCs w:val="24"/>
              </w:rPr>
              <w:t xml:space="preserve">____An interpreter, or other individual, who speaks English and the participant’s preferred language facilitated the administration of informed consent but </w:t>
            </w:r>
            <w:r w:rsidRPr="00FF0573">
              <w:rPr>
                <w:szCs w:val="24"/>
                <w:u w:val="single"/>
              </w:rPr>
              <w:t>did not</w:t>
            </w:r>
            <w:r w:rsidRPr="00FF0573">
              <w:rPr>
                <w:szCs w:val="24"/>
              </w:rPr>
              <w:t xml:space="preserve"> serve as a witness. The name or ID code of the person providing interpretive support is:_____________________________</w:t>
            </w:r>
            <w:r w:rsidR="001640AC">
              <w:rPr>
                <w:szCs w:val="24"/>
              </w:rPr>
              <w:t>___</w:t>
            </w:r>
            <w:r w:rsidRPr="00FF0573">
              <w:rPr>
                <w:szCs w:val="24"/>
              </w:rPr>
              <w:t>____.</w:t>
            </w:r>
          </w:p>
          <w:p w14:paraId="4A009873" w14:textId="45A41A04" w:rsidR="002B37EE" w:rsidRPr="00FF0573" w:rsidRDefault="002B37EE" w:rsidP="00C64C23">
            <w:pPr>
              <w:spacing w:before="0" w:after="0"/>
              <w:ind w:left="-105"/>
              <w:rPr>
                <w:spacing w:val="-20"/>
                <w:szCs w:val="24"/>
              </w:rPr>
            </w:pPr>
          </w:p>
        </w:tc>
      </w:tr>
    </w:tbl>
    <w:p w14:paraId="2DEC4F83" w14:textId="77777777" w:rsidR="003C023B" w:rsidRPr="00EE2694" w:rsidRDefault="003C023B" w:rsidP="00C7449C">
      <w:pPr>
        <w:tabs>
          <w:tab w:val="left" w:pos="4590"/>
          <w:tab w:val="left" w:pos="4770"/>
          <w:tab w:val="left" w:pos="8640"/>
          <w:tab w:val="left" w:pos="8820"/>
          <w:tab w:val="left" w:pos="10800"/>
        </w:tabs>
        <w:rPr>
          <w:color w:val="002060"/>
          <w:szCs w:val="24"/>
        </w:rPr>
      </w:pPr>
    </w:p>
    <w:sectPr w:rsidR="003C023B" w:rsidRPr="00EE2694" w:rsidSect="0036202A">
      <w:headerReference w:type="even" r:id="rId11"/>
      <w:headerReference w:type="default" r:id="rId12"/>
      <w:footerReference w:type="even" r:id="rId13"/>
      <w:footerReference w:type="default" r:id="rId14"/>
      <w:headerReference w:type="first" r:id="rId15"/>
      <w:footerReference w:type="first" r:id="rId16"/>
      <w:pgSz w:w="12240" w:h="15840" w:code="1"/>
      <w:pgMar w:top="1440" w:right="1440" w:bottom="1440" w:left="1440" w:header="1008" w:footer="144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411C008D" w14:textId="77777777" w:rsidR="004A2F22" w:rsidRDefault="004A2F22" w:rsidP="00867A84">
      <w:r>
        <w:separator/>
      </w:r>
    </w:p>
  </w:endnote>
  <w:endnote w:type="continuationSeparator" w:id="0">
    <w:p w14:paraId="4E4353DC" w14:textId="77777777" w:rsidR="004A2F22" w:rsidRDefault="004A2F22" w:rsidP="00867A84">
      <w:r>
        <w:continuationSeparator/>
      </w:r>
    </w:p>
  </w:endnote>
  <w:endnote w:type="continuationNotice" w:id="1">
    <w:p w14:paraId="5EF4C01C" w14:textId="77777777" w:rsidR="004A2F22" w:rsidRDefault="004A2F22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hruti">
    <w:panose1 w:val="02000500000000000000"/>
    <w:charset w:val="00"/>
    <w:family w:val="swiss"/>
    <w:pitch w:val="variable"/>
    <w:sig w:usb0="0004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40B2204" w14:textId="77777777" w:rsidR="001976A7" w:rsidRDefault="001976A7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leGrid"/>
      <w:tblW w:w="6570" w:type="dxa"/>
      <w:tblInd w:w="-450" w:type="dxa"/>
      <w:tblBorders>
        <w:left w:val="none" w:sz="0" w:space="0" w:color="auto"/>
        <w:bottom w:val="none" w:sz="0" w:space="0" w:color="auto"/>
        <w:right w:val="none" w:sz="0" w:space="0" w:color="auto"/>
      </w:tblBorders>
      <w:tblLook w:val="04A0" w:firstRow="1" w:lastRow="0" w:firstColumn="1" w:lastColumn="0" w:noHBand="0" w:noVBand="1"/>
    </w:tblPr>
    <w:tblGrid>
      <w:gridCol w:w="6570"/>
    </w:tblGrid>
    <w:tr w:rsidR="001976A7" w:rsidRPr="009C00BA" w14:paraId="5B811E48" w14:textId="77777777" w:rsidTr="001976A7">
      <w:trPr>
        <w:trHeight w:val="64"/>
      </w:trPr>
      <w:tc>
        <w:tcPr>
          <w:tcW w:w="6570" w:type="dxa"/>
        </w:tcPr>
        <w:p w14:paraId="1AE88F86" w14:textId="77777777" w:rsidR="001976A7" w:rsidRPr="009C00BA" w:rsidRDefault="001976A7" w:rsidP="001976A7">
          <w:pPr>
            <w:pStyle w:val="Footer"/>
            <w:spacing w:before="0" w:after="0"/>
            <w:rPr>
              <w:b/>
              <w:szCs w:val="24"/>
            </w:rPr>
          </w:pPr>
          <w:r w:rsidRPr="009C00BA">
            <w:rPr>
              <w:b/>
              <w:szCs w:val="24"/>
            </w:rPr>
            <w:t>Consent to Participate in a Clinical Research Study</w:t>
          </w:r>
        </w:p>
        <w:p w14:paraId="6356753E" w14:textId="77777777" w:rsidR="001976A7" w:rsidRPr="009C00BA" w:rsidRDefault="001976A7" w:rsidP="001976A7">
          <w:pPr>
            <w:pStyle w:val="Footer"/>
            <w:spacing w:before="0" w:after="0"/>
            <w:rPr>
              <w:i/>
              <w:sz w:val="20"/>
            </w:rPr>
          </w:pPr>
          <w:r w:rsidRPr="009C00BA">
            <w:rPr>
              <w:sz w:val="20"/>
            </w:rPr>
            <w:t xml:space="preserve">Protocol Number: </w:t>
          </w:r>
        </w:p>
        <w:p w14:paraId="06DCB10E" w14:textId="218A5EAC" w:rsidR="001976A7" w:rsidRPr="009C00BA" w:rsidRDefault="001976A7" w:rsidP="001976A7">
          <w:pPr>
            <w:pStyle w:val="Footer"/>
            <w:spacing w:before="0" w:after="0"/>
          </w:pPr>
          <w:r w:rsidRPr="009C00BA">
            <w:rPr>
              <w:sz w:val="20"/>
            </w:rPr>
            <w:t xml:space="preserve">Page </w:t>
          </w:r>
          <w:r w:rsidRPr="009C00BA">
            <w:rPr>
              <w:sz w:val="20"/>
            </w:rPr>
            <w:fldChar w:fldCharType="begin"/>
          </w:r>
          <w:r w:rsidRPr="009C00BA">
            <w:rPr>
              <w:sz w:val="20"/>
            </w:rPr>
            <w:instrText xml:space="preserve"> PAGE  \* Arabic  \* MERGEFORMAT </w:instrText>
          </w:r>
          <w:r w:rsidRPr="009C00BA">
            <w:rPr>
              <w:sz w:val="20"/>
            </w:rPr>
            <w:fldChar w:fldCharType="separate"/>
          </w:r>
          <w:r w:rsidRPr="007B7798">
            <w:rPr>
              <w:b/>
              <w:bCs/>
              <w:noProof/>
              <w:sz w:val="20"/>
            </w:rPr>
            <w:t>17</w:t>
          </w:r>
          <w:r w:rsidRPr="009C00BA">
            <w:rPr>
              <w:b/>
              <w:bCs/>
              <w:noProof/>
              <w:sz w:val="20"/>
            </w:rPr>
            <w:fldChar w:fldCharType="end"/>
          </w:r>
          <w:r w:rsidRPr="009C00BA">
            <w:rPr>
              <w:sz w:val="20"/>
            </w:rPr>
            <w:t xml:space="preserve"> of </w:t>
          </w:r>
          <w:r w:rsidRPr="009C00BA">
            <w:rPr>
              <w:b/>
              <w:bCs/>
              <w:noProof/>
              <w:sz w:val="20"/>
            </w:rPr>
            <w:fldChar w:fldCharType="begin"/>
          </w:r>
          <w:r w:rsidRPr="009C00BA">
            <w:rPr>
              <w:b/>
              <w:bCs/>
              <w:noProof/>
              <w:sz w:val="20"/>
            </w:rPr>
            <w:instrText xml:space="preserve"> </w:instrText>
          </w:r>
          <w:r>
            <w:rPr>
              <w:b/>
              <w:bCs/>
              <w:noProof/>
              <w:sz w:val="20"/>
            </w:rPr>
            <w:instrText>pageref lastpage</w:instrText>
          </w:r>
          <w:r w:rsidRPr="009C00BA">
            <w:rPr>
              <w:b/>
              <w:bCs/>
              <w:noProof/>
              <w:sz w:val="20"/>
            </w:rPr>
            <w:instrText xml:space="preserve"> </w:instrText>
          </w:r>
          <w:r w:rsidRPr="009C00BA">
            <w:rPr>
              <w:b/>
              <w:bCs/>
              <w:noProof/>
              <w:sz w:val="20"/>
            </w:rPr>
            <w:fldChar w:fldCharType="separate"/>
          </w:r>
          <w:r>
            <w:rPr>
              <w:noProof/>
              <w:sz w:val="20"/>
            </w:rPr>
            <w:t>Error! Bookmark not defined.</w:t>
          </w:r>
          <w:r w:rsidRPr="009C00BA">
            <w:rPr>
              <w:b/>
              <w:bCs/>
              <w:noProof/>
              <w:sz w:val="20"/>
            </w:rPr>
            <w:fldChar w:fldCharType="end"/>
          </w:r>
        </w:p>
      </w:tc>
    </w:tr>
  </w:tbl>
  <w:p w14:paraId="4DDF4AB5" w14:textId="77777777" w:rsidR="001976A7" w:rsidRDefault="001976A7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leGrid"/>
      <w:tblW w:w="9360" w:type="dxa"/>
      <w:tblInd w:w="-720" w:type="dxa"/>
      <w:tblBorders>
        <w:left w:val="none" w:sz="0" w:space="0" w:color="auto"/>
        <w:bottom w:val="none" w:sz="0" w:space="0" w:color="auto"/>
        <w:right w:val="none" w:sz="0" w:space="0" w:color="auto"/>
      </w:tblBorders>
      <w:tblLook w:val="04A0" w:firstRow="1" w:lastRow="0" w:firstColumn="1" w:lastColumn="0" w:noHBand="0" w:noVBand="1"/>
    </w:tblPr>
    <w:tblGrid>
      <w:gridCol w:w="9360"/>
    </w:tblGrid>
    <w:tr w:rsidR="001976A7" w:rsidRPr="001976A7" w14:paraId="76346EDF" w14:textId="77777777" w:rsidTr="001976A7">
      <w:trPr>
        <w:trHeight w:val="64"/>
      </w:trPr>
      <w:tc>
        <w:tcPr>
          <w:tcW w:w="9360" w:type="dxa"/>
        </w:tcPr>
        <w:p w14:paraId="44C221A1" w14:textId="77777777" w:rsidR="001976A7" w:rsidRPr="001976A7" w:rsidRDefault="001976A7" w:rsidP="001976A7">
          <w:pPr>
            <w:tabs>
              <w:tab w:val="center" w:pos="4680"/>
              <w:tab w:val="right" w:pos="9360"/>
            </w:tabs>
            <w:spacing w:before="0" w:after="0"/>
            <w:rPr>
              <w:b/>
              <w:szCs w:val="24"/>
            </w:rPr>
          </w:pPr>
          <w:r w:rsidRPr="001976A7">
            <w:rPr>
              <w:b/>
              <w:szCs w:val="24"/>
            </w:rPr>
            <w:t>Consent to Participate in a Clinical Research Study</w:t>
          </w:r>
        </w:p>
        <w:p w14:paraId="7229D0AE" w14:textId="77777777" w:rsidR="001976A7" w:rsidRPr="001976A7" w:rsidRDefault="001976A7" w:rsidP="001976A7">
          <w:pPr>
            <w:tabs>
              <w:tab w:val="center" w:pos="4680"/>
              <w:tab w:val="right" w:pos="9360"/>
            </w:tabs>
            <w:spacing w:before="0" w:after="0"/>
            <w:rPr>
              <w:i/>
              <w:sz w:val="20"/>
              <w:lang w:val="it-IT"/>
            </w:rPr>
          </w:pPr>
          <w:r w:rsidRPr="001976A7">
            <w:rPr>
              <w:sz w:val="20"/>
              <w:lang w:val="it-IT"/>
            </w:rPr>
            <w:t xml:space="preserve">Protocol Number: </w:t>
          </w:r>
        </w:p>
        <w:p w14:paraId="4937A151" w14:textId="77777777" w:rsidR="001976A7" w:rsidRPr="001976A7" w:rsidRDefault="001976A7" w:rsidP="001976A7">
          <w:pPr>
            <w:tabs>
              <w:tab w:val="center" w:pos="4680"/>
              <w:tab w:val="right" w:pos="9360"/>
            </w:tabs>
            <w:spacing w:before="0" w:after="0"/>
          </w:pPr>
          <w:r w:rsidRPr="001976A7">
            <w:rPr>
              <w:sz w:val="20"/>
            </w:rPr>
            <w:t xml:space="preserve">Page </w:t>
          </w:r>
          <w:r w:rsidRPr="001976A7">
            <w:rPr>
              <w:sz w:val="20"/>
            </w:rPr>
            <w:fldChar w:fldCharType="begin"/>
          </w:r>
          <w:r w:rsidRPr="001976A7">
            <w:rPr>
              <w:sz w:val="20"/>
            </w:rPr>
            <w:instrText xml:space="preserve"> PAGE  \* Arabic  \* MERGEFORMAT </w:instrText>
          </w:r>
          <w:r w:rsidRPr="001976A7">
            <w:rPr>
              <w:sz w:val="20"/>
            </w:rPr>
            <w:fldChar w:fldCharType="separate"/>
          </w:r>
          <w:r w:rsidRPr="001976A7">
            <w:rPr>
              <w:b/>
              <w:bCs/>
              <w:noProof/>
              <w:sz w:val="20"/>
            </w:rPr>
            <w:t>16</w:t>
          </w:r>
          <w:r w:rsidRPr="001976A7">
            <w:rPr>
              <w:b/>
              <w:bCs/>
              <w:noProof/>
              <w:sz w:val="20"/>
            </w:rPr>
            <w:fldChar w:fldCharType="end"/>
          </w:r>
          <w:r w:rsidRPr="001976A7">
            <w:rPr>
              <w:sz w:val="20"/>
            </w:rPr>
            <w:t xml:space="preserve"> of </w:t>
          </w:r>
          <w:r w:rsidRPr="001976A7">
            <w:rPr>
              <w:b/>
              <w:bCs/>
              <w:noProof/>
              <w:sz w:val="20"/>
            </w:rPr>
            <w:fldChar w:fldCharType="begin"/>
          </w:r>
          <w:r w:rsidRPr="001976A7">
            <w:rPr>
              <w:b/>
              <w:bCs/>
              <w:noProof/>
              <w:sz w:val="20"/>
            </w:rPr>
            <w:instrText xml:space="preserve"> NUMPAGES  \* Arabic  \* MERGEFORMAT </w:instrText>
          </w:r>
          <w:r w:rsidRPr="001976A7">
            <w:rPr>
              <w:b/>
              <w:bCs/>
              <w:noProof/>
              <w:sz w:val="20"/>
            </w:rPr>
            <w:fldChar w:fldCharType="separate"/>
          </w:r>
          <w:r w:rsidRPr="001976A7">
            <w:rPr>
              <w:b/>
              <w:bCs/>
              <w:noProof/>
              <w:sz w:val="20"/>
            </w:rPr>
            <w:t>17</w:t>
          </w:r>
          <w:r w:rsidRPr="001976A7">
            <w:rPr>
              <w:b/>
              <w:bCs/>
              <w:noProof/>
              <w:sz w:val="20"/>
            </w:rPr>
            <w:fldChar w:fldCharType="end"/>
          </w:r>
        </w:p>
      </w:tc>
    </w:tr>
  </w:tbl>
  <w:p w14:paraId="18864BB6" w14:textId="77777777" w:rsidR="001976A7" w:rsidRDefault="001976A7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64C0A3B0" w14:textId="77777777" w:rsidR="004A2F22" w:rsidRDefault="004A2F22" w:rsidP="00867A84">
      <w:r>
        <w:separator/>
      </w:r>
    </w:p>
  </w:footnote>
  <w:footnote w:type="continuationSeparator" w:id="0">
    <w:p w14:paraId="3DD018F0" w14:textId="77777777" w:rsidR="004A2F22" w:rsidRDefault="004A2F22" w:rsidP="00867A84">
      <w:r>
        <w:continuationSeparator/>
      </w:r>
    </w:p>
  </w:footnote>
  <w:footnote w:type="continuationNotice" w:id="1">
    <w:p w14:paraId="4A4161DD" w14:textId="77777777" w:rsidR="004A2F22" w:rsidRDefault="004A2F22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41B5674C" w14:textId="77777777" w:rsidR="001976A7" w:rsidRDefault="001976A7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B72BE6D" w14:textId="77777777" w:rsidR="001976A7" w:rsidRDefault="001976A7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pPr w:leftFromText="180" w:rightFromText="180" w:vertAnchor="text" w:horzAnchor="page" w:tblpX="712" w:tblpY="-642"/>
      <w:tblW w:w="10980" w:type="dxa"/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Layout w:type="fixed"/>
      <w:tblLook w:val="0020" w:firstRow="1" w:lastRow="0" w:firstColumn="0" w:lastColumn="0" w:noHBand="0" w:noVBand="0"/>
    </w:tblPr>
    <w:tblGrid>
      <w:gridCol w:w="10980"/>
    </w:tblGrid>
    <w:tr w:rsidR="001976A7" w:rsidRPr="00EE2694" w14:paraId="0C64F4CB" w14:textId="77777777" w:rsidTr="001976A7">
      <w:tc>
        <w:tcPr>
          <w:tcW w:w="10980" w:type="dxa"/>
          <w:vAlign w:val="center"/>
        </w:tcPr>
        <w:p w14:paraId="107E780E" w14:textId="3FB60749" w:rsidR="001976A7" w:rsidRDefault="001976A7" w:rsidP="001976A7">
          <w:pPr>
            <w:pStyle w:val="Header"/>
            <w:jc w:val="center"/>
            <w:rPr>
              <w:szCs w:val="24"/>
            </w:rPr>
          </w:pPr>
          <w:r w:rsidRPr="00EE2694">
            <w:rPr>
              <w:szCs w:val="24"/>
            </w:rPr>
            <w:t>CONSENT TO PARTICIPATE IN A CLINICAL RESEARCH STUDY</w:t>
          </w:r>
        </w:p>
        <w:p w14:paraId="7E43DC3C" w14:textId="51927B1A" w:rsidR="001976A7" w:rsidRPr="00EE2694" w:rsidRDefault="001976A7" w:rsidP="001976A7">
          <w:pPr>
            <w:pStyle w:val="Header"/>
            <w:jc w:val="center"/>
            <w:rPr>
              <w:szCs w:val="24"/>
            </w:rPr>
          </w:pPr>
          <w:r>
            <w:rPr>
              <w:szCs w:val="24"/>
            </w:rPr>
            <w:t>ENGLISH — REVISED COMMON RULE</w:t>
          </w:r>
        </w:p>
      </w:tc>
    </w:tr>
  </w:tbl>
  <w:p w14:paraId="761964A5" w14:textId="2EDFAECD" w:rsidR="001976A7" w:rsidRDefault="001976A7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0000003"/>
    <w:multiLevelType w:val="singleLevel"/>
    <w:tmpl w:val="00000003"/>
    <w:name w:val="WW8Num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/>
      </w:rPr>
    </w:lvl>
  </w:abstractNum>
  <w:abstractNum w:abstractNumId="1" w15:restartNumberingAfterBreak="0">
    <w:nsid w:val="17BE1564"/>
    <w:multiLevelType w:val="multilevel"/>
    <w:tmpl w:val="19D69060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pStyle w:val="Heading3"/>
      <w:lvlText w:val="%1.%2.%3"/>
      <w:lvlJc w:val="left"/>
      <w:pPr>
        <w:ind w:left="720" w:hanging="720"/>
      </w:p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</w:lvl>
  </w:abstractNum>
  <w:abstractNum w:abstractNumId="2" w15:restartNumberingAfterBreak="0">
    <w:nsid w:val="394603B3"/>
    <w:multiLevelType w:val="hybridMultilevel"/>
    <w:tmpl w:val="0FEC1D52"/>
    <w:lvl w:ilvl="0" w:tplc="04090011">
      <w:start w:val="1"/>
      <w:numFmt w:val="decimal"/>
      <w:lvlText w:val="%1)"/>
      <w:lvlJc w:val="left"/>
      <w:pPr>
        <w:ind w:left="3960" w:hanging="360"/>
      </w:pPr>
    </w:lvl>
    <w:lvl w:ilvl="1" w:tplc="04090019" w:tentative="1">
      <w:start w:val="1"/>
      <w:numFmt w:val="lowerLetter"/>
      <w:lvlText w:val="%2."/>
      <w:lvlJc w:val="left"/>
      <w:pPr>
        <w:ind w:left="4680" w:hanging="360"/>
      </w:pPr>
    </w:lvl>
    <w:lvl w:ilvl="2" w:tplc="0409001B" w:tentative="1">
      <w:start w:val="1"/>
      <w:numFmt w:val="lowerRoman"/>
      <w:lvlText w:val="%3."/>
      <w:lvlJc w:val="right"/>
      <w:pPr>
        <w:ind w:left="5400" w:hanging="180"/>
      </w:pPr>
    </w:lvl>
    <w:lvl w:ilvl="3" w:tplc="0409000F" w:tentative="1">
      <w:start w:val="1"/>
      <w:numFmt w:val="decimal"/>
      <w:lvlText w:val="%4."/>
      <w:lvlJc w:val="left"/>
      <w:pPr>
        <w:ind w:left="6120" w:hanging="360"/>
      </w:pPr>
    </w:lvl>
    <w:lvl w:ilvl="4" w:tplc="04090019" w:tentative="1">
      <w:start w:val="1"/>
      <w:numFmt w:val="lowerLetter"/>
      <w:lvlText w:val="%5."/>
      <w:lvlJc w:val="left"/>
      <w:pPr>
        <w:ind w:left="6840" w:hanging="360"/>
      </w:pPr>
    </w:lvl>
    <w:lvl w:ilvl="5" w:tplc="0409001B" w:tentative="1">
      <w:start w:val="1"/>
      <w:numFmt w:val="lowerRoman"/>
      <w:lvlText w:val="%6."/>
      <w:lvlJc w:val="right"/>
      <w:pPr>
        <w:ind w:left="7560" w:hanging="180"/>
      </w:pPr>
    </w:lvl>
    <w:lvl w:ilvl="6" w:tplc="0409000F" w:tentative="1">
      <w:start w:val="1"/>
      <w:numFmt w:val="decimal"/>
      <w:lvlText w:val="%7."/>
      <w:lvlJc w:val="left"/>
      <w:pPr>
        <w:ind w:left="8280" w:hanging="360"/>
      </w:pPr>
    </w:lvl>
    <w:lvl w:ilvl="7" w:tplc="04090019" w:tentative="1">
      <w:start w:val="1"/>
      <w:numFmt w:val="lowerLetter"/>
      <w:lvlText w:val="%8."/>
      <w:lvlJc w:val="left"/>
      <w:pPr>
        <w:ind w:left="9000" w:hanging="360"/>
      </w:pPr>
    </w:lvl>
    <w:lvl w:ilvl="8" w:tplc="0409001B" w:tentative="1">
      <w:start w:val="1"/>
      <w:numFmt w:val="lowerRoman"/>
      <w:lvlText w:val="%9."/>
      <w:lvlJc w:val="right"/>
      <w:pPr>
        <w:ind w:left="9720" w:hanging="180"/>
      </w:pPr>
    </w:lvl>
  </w:abstractNum>
  <w:abstractNum w:abstractNumId="3" w15:restartNumberingAfterBreak="0">
    <w:nsid w:val="48E944C2"/>
    <w:multiLevelType w:val="hybridMultilevel"/>
    <w:tmpl w:val="6952F010"/>
    <w:lvl w:ilvl="0" w:tplc="ACD4B4B8">
      <w:start w:val="1"/>
      <w:numFmt w:val="bullet"/>
      <w:pStyle w:val="CROMSInstructionalTextBullets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7DB135D1"/>
    <w:multiLevelType w:val="hybridMultilevel"/>
    <w:tmpl w:val="81EA52DA"/>
    <w:lvl w:ilvl="0" w:tplc="04090011">
      <w:start w:val="1"/>
      <w:numFmt w:val="decimal"/>
      <w:lvlText w:val="%1)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num w:numId="1">
    <w:abstractNumId w:val="3"/>
  </w:num>
  <w:num w:numId="2">
    <w:abstractNumId w:val="1"/>
  </w:num>
  <w:num w:numId="3">
    <w:abstractNumId w:val="2"/>
  </w:num>
  <w:num w:numId="4">
    <w:abstractNumId w:val="4"/>
  </w:num>
  <w:numIdMacAtCleanup w:val="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defaultTabStop w:val="720"/>
  <w:characterSpacingControl w:val="doNotCompress"/>
  <w:hdrShapeDefaults>
    <o:shapedefaults v:ext="edit" spidmax="2049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67A84"/>
    <w:rsid w:val="000003D6"/>
    <w:rsid w:val="00007D30"/>
    <w:rsid w:val="000102B2"/>
    <w:rsid w:val="00012087"/>
    <w:rsid w:val="00012566"/>
    <w:rsid w:val="00013101"/>
    <w:rsid w:val="000300F0"/>
    <w:rsid w:val="00030D08"/>
    <w:rsid w:val="0003467D"/>
    <w:rsid w:val="0003567D"/>
    <w:rsid w:val="00036220"/>
    <w:rsid w:val="00042AB9"/>
    <w:rsid w:val="00043C8D"/>
    <w:rsid w:val="00052B2B"/>
    <w:rsid w:val="00054811"/>
    <w:rsid w:val="00063248"/>
    <w:rsid w:val="00064461"/>
    <w:rsid w:val="0006497C"/>
    <w:rsid w:val="00071056"/>
    <w:rsid w:val="00073330"/>
    <w:rsid w:val="00074503"/>
    <w:rsid w:val="00090ABF"/>
    <w:rsid w:val="00090E0E"/>
    <w:rsid w:val="0009607B"/>
    <w:rsid w:val="000970A3"/>
    <w:rsid w:val="000A5D8A"/>
    <w:rsid w:val="000B1E63"/>
    <w:rsid w:val="000B5CC3"/>
    <w:rsid w:val="000C2EB7"/>
    <w:rsid w:val="000C4826"/>
    <w:rsid w:val="000C48BD"/>
    <w:rsid w:val="000C61DC"/>
    <w:rsid w:val="000C66B6"/>
    <w:rsid w:val="000C7445"/>
    <w:rsid w:val="000C7736"/>
    <w:rsid w:val="000D03B0"/>
    <w:rsid w:val="000D3816"/>
    <w:rsid w:val="000D3A23"/>
    <w:rsid w:val="000D3B19"/>
    <w:rsid w:val="000D4339"/>
    <w:rsid w:val="000E1496"/>
    <w:rsid w:val="000E1B6C"/>
    <w:rsid w:val="000E3021"/>
    <w:rsid w:val="000E3704"/>
    <w:rsid w:val="000E3B29"/>
    <w:rsid w:val="000E6C86"/>
    <w:rsid w:val="000E705C"/>
    <w:rsid w:val="000E7EF5"/>
    <w:rsid w:val="000F0AF7"/>
    <w:rsid w:val="000F17C7"/>
    <w:rsid w:val="000F23C8"/>
    <w:rsid w:val="000F42F2"/>
    <w:rsid w:val="000F47DC"/>
    <w:rsid w:val="000F5F3F"/>
    <w:rsid w:val="00100029"/>
    <w:rsid w:val="00103FF2"/>
    <w:rsid w:val="0010569C"/>
    <w:rsid w:val="001059C8"/>
    <w:rsid w:val="001109B0"/>
    <w:rsid w:val="001143BD"/>
    <w:rsid w:val="001157C0"/>
    <w:rsid w:val="0011731C"/>
    <w:rsid w:val="00122E74"/>
    <w:rsid w:val="00123F3F"/>
    <w:rsid w:val="001250E5"/>
    <w:rsid w:val="001270F6"/>
    <w:rsid w:val="00127C5C"/>
    <w:rsid w:val="00130327"/>
    <w:rsid w:val="001332F9"/>
    <w:rsid w:val="001363A5"/>
    <w:rsid w:val="00136FD6"/>
    <w:rsid w:val="00140E53"/>
    <w:rsid w:val="00142DAD"/>
    <w:rsid w:val="0014663A"/>
    <w:rsid w:val="00147846"/>
    <w:rsid w:val="00151336"/>
    <w:rsid w:val="00152EB7"/>
    <w:rsid w:val="0015457C"/>
    <w:rsid w:val="0015510D"/>
    <w:rsid w:val="00156766"/>
    <w:rsid w:val="00157E1D"/>
    <w:rsid w:val="001619DE"/>
    <w:rsid w:val="001640AC"/>
    <w:rsid w:val="00164E9D"/>
    <w:rsid w:val="001652F8"/>
    <w:rsid w:val="001707C8"/>
    <w:rsid w:val="00181F91"/>
    <w:rsid w:val="001846B1"/>
    <w:rsid w:val="00186133"/>
    <w:rsid w:val="00187C6E"/>
    <w:rsid w:val="00190E94"/>
    <w:rsid w:val="001955BC"/>
    <w:rsid w:val="00196472"/>
    <w:rsid w:val="001976A7"/>
    <w:rsid w:val="001A0ABB"/>
    <w:rsid w:val="001A2CD6"/>
    <w:rsid w:val="001A4EC8"/>
    <w:rsid w:val="001A5219"/>
    <w:rsid w:val="001B688A"/>
    <w:rsid w:val="001B7C7A"/>
    <w:rsid w:val="001C096A"/>
    <w:rsid w:val="001C10F3"/>
    <w:rsid w:val="001C4561"/>
    <w:rsid w:val="001C4CC7"/>
    <w:rsid w:val="001C6D4A"/>
    <w:rsid w:val="001D1A69"/>
    <w:rsid w:val="001D2430"/>
    <w:rsid w:val="001D515F"/>
    <w:rsid w:val="001D66E2"/>
    <w:rsid w:val="001E1670"/>
    <w:rsid w:val="001E18E4"/>
    <w:rsid w:val="001E3778"/>
    <w:rsid w:val="001E3C7D"/>
    <w:rsid w:val="001E7859"/>
    <w:rsid w:val="0020704A"/>
    <w:rsid w:val="00207888"/>
    <w:rsid w:val="00207DD4"/>
    <w:rsid w:val="002129B8"/>
    <w:rsid w:val="00212A51"/>
    <w:rsid w:val="00214F99"/>
    <w:rsid w:val="00220115"/>
    <w:rsid w:val="00222C8C"/>
    <w:rsid w:val="00226C16"/>
    <w:rsid w:val="002338B7"/>
    <w:rsid w:val="00235137"/>
    <w:rsid w:val="002378A1"/>
    <w:rsid w:val="002412DE"/>
    <w:rsid w:val="00241561"/>
    <w:rsid w:val="002420CC"/>
    <w:rsid w:val="002436C8"/>
    <w:rsid w:val="0025252C"/>
    <w:rsid w:val="00253209"/>
    <w:rsid w:val="00253E27"/>
    <w:rsid w:val="00254210"/>
    <w:rsid w:val="002572BC"/>
    <w:rsid w:val="00260D95"/>
    <w:rsid w:val="0026106C"/>
    <w:rsid w:val="00261E50"/>
    <w:rsid w:val="00263CB0"/>
    <w:rsid w:val="00263E36"/>
    <w:rsid w:val="00266A85"/>
    <w:rsid w:val="0026760F"/>
    <w:rsid w:val="00267E5C"/>
    <w:rsid w:val="0027241D"/>
    <w:rsid w:val="0027432C"/>
    <w:rsid w:val="002755C5"/>
    <w:rsid w:val="002819CF"/>
    <w:rsid w:val="00282190"/>
    <w:rsid w:val="002907A7"/>
    <w:rsid w:val="002929AE"/>
    <w:rsid w:val="00296CB1"/>
    <w:rsid w:val="00297981"/>
    <w:rsid w:val="002A1328"/>
    <w:rsid w:val="002A160C"/>
    <w:rsid w:val="002A1697"/>
    <w:rsid w:val="002A2C68"/>
    <w:rsid w:val="002A3B8F"/>
    <w:rsid w:val="002A4159"/>
    <w:rsid w:val="002A4744"/>
    <w:rsid w:val="002B0635"/>
    <w:rsid w:val="002B37EE"/>
    <w:rsid w:val="002B6A06"/>
    <w:rsid w:val="002B7409"/>
    <w:rsid w:val="002B7584"/>
    <w:rsid w:val="002B7FE1"/>
    <w:rsid w:val="002C1921"/>
    <w:rsid w:val="002C316F"/>
    <w:rsid w:val="002C3E3B"/>
    <w:rsid w:val="002D3C44"/>
    <w:rsid w:val="002D4E0B"/>
    <w:rsid w:val="002E0C19"/>
    <w:rsid w:val="002E4C1F"/>
    <w:rsid w:val="002F2A8F"/>
    <w:rsid w:val="002F3E21"/>
    <w:rsid w:val="002F40A6"/>
    <w:rsid w:val="002F462E"/>
    <w:rsid w:val="002F4AFB"/>
    <w:rsid w:val="002F5287"/>
    <w:rsid w:val="00304505"/>
    <w:rsid w:val="003053D2"/>
    <w:rsid w:val="00305815"/>
    <w:rsid w:val="00305BF4"/>
    <w:rsid w:val="0031401D"/>
    <w:rsid w:val="00314946"/>
    <w:rsid w:val="00320919"/>
    <w:rsid w:val="003210E7"/>
    <w:rsid w:val="00322C19"/>
    <w:rsid w:val="00325817"/>
    <w:rsid w:val="00325C60"/>
    <w:rsid w:val="0032789E"/>
    <w:rsid w:val="00330728"/>
    <w:rsid w:val="00330D9E"/>
    <w:rsid w:val="00331210"/>
    <w:rsid w:val="00332259"/>
    <w:rsid w:val="00333090"/>
    <w:rsid w:val="00333985"/>
    <w:rsid w:val="00335729"/>
    <w:rsid w:val="00336492"/>
    <w:rsid w:val="00337D47"/>
    <w:rsid w:val="00340B19"/>
    <w:rsid w:val="003455D7"/>
    <w:rsid w:val="00345C4F"/>
    <w:rsid w:val="00345DEE"/>
    <w:rsid w:val="003520A8"/>
    <w:rsid w:val="00352E4C"/>
    <w:rsid w:val="0036202A"/>
    <w:rsid w:val="00362E03"/>
    <w:rsid w:val="00367B50"/>
    <w:rsid w:val="00367B98"/>
    <w:rsid w:val="003709F2"/>
    <w:rsid w:val="0037359A"/>
    <w:rsid w:val="00373C5D"/>
    <w:rsid w:val="003773E8"/>
    <w:rsid w:val="00380988"/>
    <w:rsid w:val="00381195"/>
    <w:rsid w:val="003829FD"/>
    <w:rsid w:val="00384FC4"/>
    <w:rsid w:val="0038555E"/>
    <w:rsid w:val="00385D4B"/>
    <w:rsid w:val="003870BB"/>
    <w:rsid w:val="0039067C"/>
    <w:rsid w:val="00391229"/>
    <w:rsid w:val="003969A6"/>
    <w:rsid w:val="00396E12"/>
    <w:rsid w:val="003A0333"/>
    <w:rsid w:val="003A21A9"/>
    <w:rsid w:val="003A505C"/>
    <w:rsid w:val="003A641E"/>
    <w:rsid w:val="003A79AC"/>
    <w:rsid w:val="003B18DF"/>
    <w:rsid w:val="003B2EB9"/>
    <w:rsid w:val="003B47D4"/>
    <w:rsid w:val="003B78CE"/>
    <w:rsid w:val="003C023B"/>
    <w:rsid w:val="003C422D"/>
    <w:rsid w:val="003C568D"/>
    <w:rsid w:val="003C5E3B"/>
    <w:rsid w:val="003D07AD"/>
    <w:rsid w:val="003D12C9"/>
    <w:rsid w:val="003D2033"/>
    <w:rsid w:val="003D36CD"/>
    <w:rsid w:val="003D40F4"/>
    <w:rsid w:val="003D6076"/>
    <w:rsid w:val="003D618F"/>
    <w:rsid w:val="003D77E5"/>
    <w:rsid w:val="003D7BD8"/>
    <w:rsid w:val="003E12DE"/>
    <w:rsid w:val="003E2350"/>
    <w:rsid w:val="003E4138"/>
    <w:rsid w:val="003E5C72"/>
    <w:rsid w:val="003E67A7"/>
    <w:rsid w:val="003F0CFD"/>
    <w:rsid w:val="003F17E2"/>
    <w:rsid w:val="003F2E77"/>
    <w:rsid w:val="003F4042"/>
    <w:rsid w:val="003F57BD"/>
    <w:rsid w:val="003F6005"/>
    <w:rsid w:val="003F792F"/>
    <w:rsid w:val="003F7DE2"/>
    <w:rsid w:val="00400073"/>
    <w:rsid w:val="00400CDB"/>
    <w:rsid w:val="00401331"/>
    <w:rsid w:val="0041068B"/>
    <w:rsid w:val="00410ABD"/>
    <w:rsid w:val="00416748"/>
    <w:rsid w:val="00421D8E"/>
    <w:rsid w:val="00422633"/>
    <w:rsid w:val="00425B73"/>
    <w:rsid w:val="004307BD"/>
    <w:rsid w:val="00430C6E"/>
    <w:rsid w:val="00433C70"/>
    <w:rsid w:val="00433FDF"/>
    <w:rsid w:val="00434A75"/>
    <w:rsid w:val="004407B6"/>
    <w:rsid w:val="00440AF0"/>
    <w:rsid w:val="00442E90"/>
    <w:rsid w:val="00443C2A"/>
    <w:rsid w:val="004449F6"/>
    <w:rsid w:val="00444A67"/>
    <w:rsid w:val="00450708"/>
    <w:rsid w:val="00462348"/>
    <w:rsid w:val="00464C52"/>
    <w:rsid w:val="0047057B"/>
    <w:rsid w:val="00472860"/>
    <w:rsid w:val="00473C2F"/>
    <w:rsid w:val="004756B5"/>
    <w:rsid w:val="00476B4A"/>
    <w:rsid w:val="004779EC"/>
    <w:rsid w:val="0048027D"/>
    <w:rsid w:val="0048116B"/>
    <w:rsid w:val="00481231"/>
    <w:rsid w:val="004829C9"/>
    <w:rsid w:val="00482C73"/>
    <w:rsid w:val="00484D43"/>
    <w:rsid w:val="00485BFD"/>
    <w:rsid w:val="004909C2"/>
    <w:rsid w:val="00492E9D"/>
    <w:rsid w:val="00494FC8"/>
    <w:rsid w:val="00495B5C"/>
    <w:rsid w:val="00495D59"/>
    <w:rsid w:val="00496AAC"/>
    <w:rsid w:val="00497448"/>
    <w:rsid w:val="00497BE3"/>
    <w:rsid w:val="004A254C"/>
    <w:rsid w:val="004A2F22"/>
    <w:rsid w:val="004A3273"/>
    <w:rsid w:val="004A53A0"/>
    <w:rsid w:val="004A78BD"/>
    <w:rsid w:val="004A7C70"/>
    <w:rsid w:val="004B04C0"/>
    <w:rsid w:val="004B11CB"/>
    <w:rsid w:val="004B33D6"/>
    <w:rsid w:val="004B46C8"/>
    <w:rsid w:val="004B5072"/>
    <w:rsid w:val="004B538D"/>
    <w:rsid w:val="004B5BB2"/>
    <w:rsid w:val="004B71FB"/>
    <w:rsid w:val="004B7CCB"/>
    <w:rsid w:val="004C026A"/>
    <w:rsid w:val="004C2B0E"/>
    <w:rsid w:val="004C3808"/>
    <w:rsid w:val="004C56C0"/>
    <w:rsid w:val="004D0FF9"/>
    <w:rsid w:val="004D184A"/>
    <w:rsid w:val="004D28DF"/>
    <w:rsid w:val="004D2B92"/>
    <w:rsid w:val="004D3929"/>
    <w:rsid w:val="004D3C91"/>
    <w:rsid w:val="004E0FCE"/>
    <w:rsid w:val="004E1A8C"/>
    <w:rsid w:val="004E1AC8"/>
    <w:rsid w:val="004E3104"/>
    <w:rsid w:val="004E5074"/>
    <w:rsid w:val="004E60C7"/>
    <w:rsid w:val="004E62D5"/>
    <w:rsid w:val="004F0270"/>
    <w:rsid w:val="004F03D8"/>
    <w:rsid w:val="004F2243"/>
    <w:rsid w:val="004F2E95"/>
    <w:rsid w:val="004F3F7F"/>
    <w:rsid w:val="004F4C68"/>
    <w:rsid w:val="004F5EE2"/>
    <w:rsid w:val="004F6CA0"/>
    <w:rsid w:val="004F7FAB"/>
    <w:rsid w:val="00501584"/>
    <w:rsid w:val="00503074"/>
    <w:rsid w:val="00503A07"/>
    <w:rsid w:val="005058DF"/>
    <w:rsid w:val="00506033"/>
    <w:rsid w:val="0050630C"/>
    <w:rsid w:val="00506A1E"/>
    <w:rsid w:val="00506B79"/>
    <w:rsid w:val="005128BA"/>
    <w:rsid w:val="00512A5E"/>
    <w:rsid w:val="00516165"/>
    <w:rsid w:val="00521E5E"/>
    <w:rsid w:val="00523D2A"/>
    <w:rsid w:val="0052410A"/>
    <w:rsid w:val="00526CB6"/>
    <w:rsid w:val="00527639"/>
    <w:rsid w:val="00534554"/>
    <w:rsid w:val="00534655"/>
    <w:rsid w:val="00535910"/>
    <w:rsid w:val="005420D3"/>
    <w:rsid w:val="00544593"/>
    <w:rsid w:val="005446E2"/>
    <w:rsid w:val="005463D0"/>
    <w:rsid w:val="00547079"/>
    <w:rsid w:val="00550626"/>
    <w:rsid w:val="00550E24"/>
    <w:rsid w:val="00551501"/>
    <w:rsid w:val="00555D33"/>
    <w:rsid w:val="005575F7"/>
    <w:rsid w:val="00557639"/>
    <w:rsid w:val="00560063"/>
    <w:rsid w:val="00560F5E"/>
    <w:rsid w:val="005624B2"/>
    <w:rsid w:val="005653F9"/>
    <w:rsid w:val="00567BBB"/>
    <w:rsid w:val="005702F6"/>
    <w:rsid w:val="00570689"/>
    <w:rsid w:val="00570BE0"/>
    <w:rsid w:val="00570E6F"/>
    <w:rsid w:val="0057373D"/>
    <w:rsid w:val="00574055"/>
    <w:rsid w:val="00574109"/>
    <w:rsid w:val="0058316C"/>
    <w:rsid w:val="00583CB9"/>
    <w:rsid w:val="00587DE2"/>
    <w:rsid w:val="00590987"/>
    <w:rsid w:val="00590A84"/>
    <w:rsid w:val="00591E13"/>
    <w:rsid w:val="0059311F"/>
    <w:rsid w:val="00594FB3"/>
    <w:rsid w:val="005956F8"/>
    <w:rsid w:val="005966C8"/>
    <w:rsid w:val="005A1DEB"/>
    <w:rsid w:val="005A2607"/>
    <w:rsid w:val="005A2B1C"/>
    <w:rsid w:val="005A38CB"/>
    <w:rsid w:val="005A429A"/>
    <w:rsid w:val="005B0D4B"/>
    <w:rsid w:val="005B0F5D"/>
    <w:rsid w:val="005B66FA"/>
    <w:rsid w:val="005B7BC2"/>
    <w:rsid w:val="005C115A"/>
    <w:rsid w:val="005C2C52"/>
    <w:rsid w:val="005C52F9"/>
    <w:rsid w:val="005D0270"/>
    <w:rsid w:val="005D0C2B"/>
    <w:rsid w:val="005D3460"/>
    <w:rsid w:val="005D755C"/>
    <w:rsid w:val="005E0647"/>
    <w:rsid w:val="005E36D8"/>
    <w:rsid w:val="005E5106"/>
    <w:rsid w:val="005E7964"/>
    <w:rsid w:val="005F2137"/>
    <w:rsid w:val="005F44BC"/>
    <w:rsid w:val="005F62BF"/>
    <w:rsid w:val="00600F5F"/>
    <w:rsid w:val="0060539D"/>
    <w:rsid w:val="00610111"/>
    <w:rsid w:val="006101B9"/>
    <w:rsid w:val="00611ABE"/>
    <w:rsid w:val="00612CDE"/>
    <w:rsid w:val="006136EB"/>
    <w:rsid w:val="00613E4B"/>
    <w:rsid w:val="006147D6"/>
    <w:rsid w:val="00620A67"/>
    <w:rsid w:val="00623217"/>
    <w:rsid w:val="00633BB1"/>
    <w:rsid w:val="00634EF9"/>
    <w:rsid w:val="00636EE9"/>
    <w:rsid w:val="00636FF1"/>
    <w:rsid w:val="00642431"/>
    <w:rsid w:val="006443FC"/>
    <w:rsid w:val="0064721B"/>
    <w:rsid w:val="00647652"/>
    <w:rsid w:val="00647919"/>
    <w:rsid w:val="00654A87"/>
    <w:rsid w:val="00655C43"/>
    <w:rsid w:val="00656431"/>
    <w:rsid w:val="00657F48"/>
    <w:rsid w:val="00660159"/>
    <w:rsid w:val="0066042F"/>
    <w:rsid w:val="00662B82"/>
    <w:rsid w:val="006650D0"/>
    <w:rsid w:val="00667F8D"/>
    <w:rsid w:val="00672740"/>
    <w:rsid w:val="00677AB5"/>
    <w:rsid w:val="00682EA7"/>
    <w:rsid w:val="00687BA2"/>
    <w:rsid w:val="00692102"/>
    <w:rsid w:val="006952BF"/>
    <w:rsid w:val="00697322"/>
    <w:rsid w:val="006A015B"/>
    <w:rsid w:val="006A1EA8"/>
    <w:rsid w:val="006A5C9A"/>
    <w:rsid w:val="006A77CF"/>
    <w:rsid w:val="006B02D4"/>
    <w:rsid w:val="006B0B89"/>
    <w:rsid w:val="006B1D73"/>
    <w:rsid w:val="006B2A8A"/>
    <w:rsid w:val="006B7045"/>
    <w:rsid w:val="006B715A"/>
    <w:rsid w:val="006B7D19"/>
    <w:rsid w:val="006B7D83"/>
    <w:rsid w:val="006C0431"/>
    <w:rsid w:val="006C2089"/>
    <w:rsid w:val="006C2766"/>
    <w:rsid w:val="006C35B1"/>
    <w:rsid w:val="006C48FD"/>
    <w:rsid w:val="006C4E2B"/>
    <w:rsid w:val="006C51CC"/>
    <w:rsid w:val="006C541B"/>
    <w:rsid w:val="006C6662"/>
    <w:rsid w:val="006C7902"/>
    <w:rsid w:val="006D2AEF"/>
    <w:rsid w:val="006D33B6"/>
    <w:rsid w:val="006E04E6"/>
    <w:rsid w:val="006E0883"/>
    <w:rsid w:val="006E0FBE"/>
    <w:rsid w:val="006E4EAD"/>
    <w:rsid w:val="006E56BB"/>
    <w:rsid w:val="006F0260"/>
    <w:rsid w:val="006F15C3"/>
    <w:rsid w:val="006F37FB"/>
    <w:rsid w:val="006F5FD1"/>
    <w:rsid w:val="00703229"/>
    <w:rsid w:val="00703410"/>
    <w:rsid w:val="00704E58"/>
    <w:rsid w:val="00707F44"/>
    <w:rsid w:val="00710B50"/>
    <w:rsid w:val="00710F5B"/>
    <w:rsid w:val="00711223"/>
    <w:rsid w:val="00714AEC"/>
    <w:rsid w:val="00720AE6"/>
    <w:rsid w:val="00720F07"/>
    <w:rsid w:val="007237AF"/>
    <w:rsid w:val="0072560D"/>
    <w:rsid w:val="00726123"/>
    <w:rsid w:val="00727A0A"/>
    <w:rsid w:val="00730F34"/>
    <w:rsid w:val="007345AC"/>
    <w:rsid w:val="007349BC"/>
    <w:rsid w:val="007360D6"/>
    <w:rsid w:val="00736D1D"/>
    <w:rsid w:val="00740E3E"/>
    <w:rsid w:val="007460DF"/>
    <w:rsid w:val="00746594"/>
    <w:rsid w:val="00753DA7"/>
    <w:rsid w:val="0076112A"/>
    <w:rsid w:val="00763738"/>
    <w:rsid w:val="00765F34"/>
    <w:rsid w:val="00766B07"/>
    <w:rsid w:val="00772898"/>
    <w:rsid w:val="00773983"/>
    <w:rsid w:val="007744E8"/>
    <w:rsid w:val="0077489A"/>
    <w:rsid w:val="00776D17"/>
    <w:rsid w:val="00780EEF"/>
    <w:rsid w:val="007820A6"/>
    <w:rsid w:val="0078497A"/>
    <w:rsid w:val="00785CD8"/>
    <w:rsid w:val="00786741"/>
    <w:rsid w:val="00787DE8"/>
    <w:rsid w:val="00787F6D"/>
    <w:rsid w:val="00791351"/>
    <w:rsid w:val="00793E50"/>
    <w:rsid w:val="0079557A"/>
    <w:rsid w:val="007A093B"/>
    <w:rsid w:val="007A1AF7"/>
    <w:rsid w:val="007A22D4"/>
    <w:rsid w:val="007A4345"/>
    <w:rsid w:val="007A5EC3"/>
    <w:rsid w:val="007A5EFA"/>
    <w:rsid w:val="007A647C"/>
    <w:rsid w:val="007A78B7"/>
    <w:rsid w:val="007B0052"/>
    <w:rsid w:val="007B11A1"/>
    <w:rsid w:val="007B40A9"/>
    <w:rsid w:val="007B4FB7"/>
    <w:rsid w:val="007B7798"/>
    <w:rsid w:val="007B7D45"/>
    <w:rsid w:val="007C0F04"/>
    <w:rsid w:val="007C433B"/>
    <w:rsid w:val="007D0867"/>
    <w:rsid w:val="007D0CF6"/>
    <w:rsid w:val="007D22EE"/>
    <w:rsid w:val="007D411A"/>
    <w:rsid w:val="007D4619"/>
    <w:rsid w:val="007D678A"/>
    <w:rsid w:val="007D7D30"/>
    <w:rsid w:val="007E0A74"/>
    <w:rsid w:val="007E257F"/>
    <w:rsid w:val="007E25BA"/>
    <w:rsid w:val="007E4234"/>
    <w:rsid w:val="007E4E4C"/>
    <w:rsid w:val="007E6735"/>
    <w:rsid w:val="007F0365"/>
    <w:rsid w:val="007F257B"/>
    <w:rsid w:val="007F299C"/>
    <w:rsid w:val="007F3ED3"/>
    <w:rsid w:val="007F494F"/>
    <w:rsid w:val="0080561C"/>
    <w:rsid w:val="0080615B"/>
    <w:rsid w:val="00806D29"/>
    <w:rsid w:val="008078DB"/>
    <w:rsid w:val="008124DE"/>
    <w:rsid w:val="00812F94"/>
    <w:rsid w:val="00816E05"/>
    <w:rsid w:val="008213BE"/>
    <w:rsid w:val="00821B57"/>
    <w:rsid w:val="00822A71"/>
    <w:rsid w:val="00822F6B"/>
    <w:rsid w:val="008269FF"/>
    <w:rsid w:val="00827CEE"/>
    <w:rsid w:val="00827F96"/>
    <w:rsid w:val="00836913"/>
    <w:rsid w:val="0083721C"/>
    <w:rsid w:val="00837F60"/>
    <w:rsid w:val="00845945"/>
    <w:rsid w:val="008473A1"/>
    <w:rsid w:val="008535DC"/>
    <w:rsid w:val="008572FB"/>
    <w:rsid w:val="00861A23"/>
    <w:rsid w:val="00863406"/>
    <w:rsid w:val="00865A66"/>
    <w:rsid w:val="00866D75"/>
    <w:rsid w:val="00867A84"/>
    <w:rsid w:val="00871C51"/>
    <w:rsid w:val="00872BEE"/>
    <w:rsid w:val="008734E9"/>
    <w:rsid w:val="0087358F"/>
    <w:rsid w:val="00873E5F"/>
    <w:rsid w:val="00876C1C"/>
    <w:rsid w:val="00881653"/>
    <w:rsid w:val="00881F47"/>
    <w:rsid w:val="0088398B"/>
    <w:rsid w:val="0088423B"/>
    <w:rsid w:val="00885695"/>
    <w:rsid w:val="008934B8"/>
    <w:rsid w:val="008942C8"/>
    <w:rsid w:val="008955C2"/>
    <w:rsid w:val="00896238"/>
    <w:rsid w:val="00896E57"/>
    <w:rsid w:val="00896F4A"/>
    <w:rsid w:val="0089747A"/>
    <w:rsid w:val="0089752B"/>
    <w:rsid w:val="008A278A"/>
    <w:rsid w:val="008A29B2"/>
    <w:rsid w:val="008A49DF"/>
    <w:rsid w:val="008A4EB3"/>
    <w:rsid w:val="008B0A78"/>
    <w:rsid w:val="008B1AEB"/>
    <w:rsid w:val="008B6995"/>
    <w:rsid w:val="008B7B8C"/>
    <w:rsid w:val="008C1612"/>
    <w:rsid w:val="008C2D21"/>
    <w:rsid w:val="008C35FE"/>
    <w:rsid w:val="008C3C5D"/>
    <w:rsid w:val="008C6E39"/>
    <w:rsid w:val="008D1165"/>
    <w:rsid w:val="008D7C9C"/>
    <w:rsid w:val="008E0292"/>
    <w:rsid w:val="008E170A"/>
    <w:rsid w:val="008E17F4"/>
    <w:rsid w:val="008E2F9F"/>
    <w:rsid w:val="008E6C2C"/>
    <w:rsid w:val="008F26A0"/>
    <w:rsid w:val="008F736E"/>
    <w:rsid w:val="009004C4"/>
    <w:rsid w:val="00902E3F"/>
    <w:rsid w:val="009038AB"/>
    <w:rsid w:val="00903CC3"/>
    <w:rsid w:val="00904F45"/>
    <w:rsid w:val="0090592F"/>
    <w:rsid w:val="009106E8"/>
    <w:rsid w:val="00920132"/>
    <w:rsid w:val="00920AD3"/>
    <w:rsid w:val="009312D7"/>
    <w:rsid w:val="00932EBF"/>
    <w:rsid w:val="00934EAD"/>
    <w:rsid w:val="0093502C"/>
    <w:rsid w:val="0093747F"/>
    <w:rsid w:val="009405AF"/>
    <w:rsid w:val="0094307A"/>
    <w:rsid w:val="00950D81"/>
    <w:rsid w:val="00950FAF"/>
    <w:rsid w:val="0095299A"/>
    <w:rsid w:val="00953CDF"/>
    <w:rsid w:val="00954B8E"/>
    <w:rsid w:val="0095608B"/>
    <w:rsid w:val="0096069D"/>
    <w:rsid w:val="009628CA"/>
    <w:rsid w:val="00964399"/>
    <w:rsid w:val="009658EC"/>
    <w:rsid w:val="00966C9B"/>
    <w:rsid w:val="00970B3C"/>
    <w:rsid w:val="00970B7B"/>
    <w:rsid w:val="00975D15"/>
    <w:rsid w:val="0097662E"/>
    <w:rsid w:val="00977F44"/>
    <w:rsid w:val="00981798"/>
    <w:rsid w:val="00981A7B"/>
    <w:rsid w:val="00983360"/>
    <w:rsid w:val="009840EE"/>
    <w:rsid w:val="00985B11"/>
    <w:rsid w:val="00985C11"/>
    <w:rsid w:val="00986580"/>
    <w:rsid w:val="00986660"/>
    <w:rsid w:val="0098785B"/>
    <w:rsid w:val="009915F3"/>
    <w:rsid w:val="00992524"/>
    <w:rsid w:val="00993676"/>
    <w:rsid w:val="009940BB"/>
    <w:rsid w:val="00996340"/>
    <w:rsid w:val="009A03BD"/>
    <w:rsid w:val="009A3DF2"/>
    <w:rsid w:val="009A40CD"/>
    <w:rsid w:val="009B156A"/>
    <w:rsid w:val="009B1A90"/>
    <w:rsid w:val="009B3D87"/>
    <w:rsid w:val="009B6346"/>
    <w:rsid w:val="009C2292"/>
    <w:rsid w:val="009C40C7"/>
    <w:rsid w:val="009C496A"/>
    <w:rsid w:val="009C5D4D"/>
    <w:rsid w:val="009D12EF"/>
    <w:rsid w:val="009D4A18"/>
    <w:rsid w:val="009D5114"/>
    <w:rsid w:val="009D54EF"/>
    <w:rsid w:val="009D5940"/>
    <w:rsid w:val="009D61E8"/>
    <w:rsid w:val="009E39C5"/>
    <w:rsid w:val="009E53EE"/>
    <w:rsid w:val="009E55C7"/>
    <w:rsid w:val="009E7A8F"/>
    <w:rsid w:val="009F0F23"/>
    <w:rsid w:val="009F1C5C"/>
    <w:rsid w:val="009F24C4"/>
    <w:rsid w:val="009F2AA8"/>
    <w:rsid w:val="009F3EC0"/>
    <w:rsid w:val="009F6444"/>
    <w:rsid w:val="009F79DC"/>
    <w:rsid w:val="009F7CBC"/>
    <w:rsid w:val="00A00D4C"/>
    <w:rsid w:val="00A02390"/>
    <w:rsid w:val="00A027AD"/>
    <w:rsid w:val="00A02C0F"/>
    <w:rsid w:val="00A02CE4"/>
    <w:rsid w:val="00A040BE"/>
    <w:rsid w:val="00A06377"/>
    <w:rsid w:val="00A118DA"/>
    <w:rsid w:val="00A13CD3"/>
    <w:rsid w:val="00A151DB"/>
    <w:rsid w:val="00A24FA5"/>
    <w:rsid w:val="00A3394C"/>
    <w:rsid w:val="00A34BCF"/>
    <w:rsid w:val="00A3783A"/>
    <w:rsid w:val="00A37972"/>
    <w:rsid w:val="00A37B44"/>
    <w:rsid w:val="00A43617"/>
    <w:rsid w:val="00A43805"/>
    <w:rsid w:val="00A5209D"/>
    <w:rsid w:val="00A5623D"/>
    <w:rsid w:val="00A60C81"/>
    <w:rsid w:val="00A61B88"/>
    <w:rsid w:val="00A6754C"/>
    <w:rsid w:val="00A72860"/>
    <w:rsid w:val="00A74385"/>
    <w:rsid w:val="00A81C9F"/>
    <w:rsid w:val="00A83655"/>
    <w:rsid w:val="00A8436B"/>
    <w:rsid w:val="00A85067"/>
    <w:rsid w:val="00A8538A"/>
    <w:rsid w:val="00A9342C"/>
    <w:rsid w:val="00A949AD"/>
    <w:rsid w:val="00AA012E"/>
    <w:rsid w:val="00AA0C5D"/>
    <w:rsid w:val="00AA3304"/>
    <w:rsid w:val="00AA4969"/>
    <w:rsid w:val="00AA6D29"/>
    <w:rsid w:val="00AA7196"/>
    <w:rsid w:val="00AA7E1A"/>
    <w:rsid w:val="00AA7F54"/>
    <w:rsid w:val="00AB0498"/>
    <w:rsid w:val="00AB2572"/>
    <w:rsid w:val="00AB6DB5"/>
    <w:rsid w:val="00AC14BA"/>
    <w:rsid w:val="00AC720A"/>
    <w:rsid w:val="00AC7A02"/>
    <w:rsid w:val="00AD01F8"/>
    <w:rsid w:val="00AD076D"/>
    <w:rsid w:val="00AD1DC1"/>
    <w:rsid w:val="00AD3077"/>
    <w:rsid w:val="00AD567B"/>
    <w:rsid w:val="00AD65C0"/>
    <w:rsid w:val="00AE1380"/>
    <w:rsid w:val="00AE607B"/>
    <w:rsid w:val="00AE6885"/>
    <w:rsid w:val="00AF1612"/>
    <w:rsid w:val="00AF251E"/>
    <w:rsid w:val="00AF3EF9"/>
    <w:rsid w:val="00AF4C97"/>
    <w:rsid w:val="00B00AF1"/>
    <w:rsid w:val="00B010A4"/>
    <w:rsid w:val="00B01FBB"/>
    <w:rsid w:val="00B0213A"/>
    <w:rsid w:val="00B07FDB"/>
    <w:rsid w:val="00B118A1"/>
    <w:rsid w:val="00B13B49"/>
    <w:rsid w:val="00B17D57"/>
    <w:rsid w:val="00B22090"/>
    <w:rsid w:val="00B2347B"/>
    <w:rsid w:val="00B25207"/>
    <w:rsid w:val="00B25798"/>
    <w:rsid w:val="00B258DC"/>
    <w:rsid w:val="00B32BB1"/>
    <w:rsid w:val="00B3472A"/>
    <w:rsid w:val="00B35538"/>
    <w:rsid w:val="00B359A6"/>
    <w:rsid w:val="00B35A24"/>
    <w:rsid w:val="00B36113"/>
    <w:rsid w:val="00B40C37"/>
    <w:rsid w:val="00B40F50"/>
    <w:rsid w:val="00B41FAE"/>
    <w:rsid w:val="00B445E1"/>
    <w:rsid w:val="00B44D06"/>
    <w:rsid w:val="00B473AC"/>
    <w:rsid w:val="00B501C3"/>
    <w:rsid w:val="00B51667"/>
    <w:rsid w:val="00B54C0E"/>
    <w:rsid w:val="00B571B6"/>
    <w:rsid w:val="00B57410"/>
    <w:rsid w:val="00B6072C"/>
    <w:rsid w:val="00B6389F"/>
    <w:rsid w:val="00B63919"/>
    <w:rsid w:val="00B642CC"/>
    <w:rsid w:val="00B67213"/>
    <w:rsid w:val="00B704AA"/>
    <w:rsid w:val="00B746D7"/>
    <w:rsid w:val="00B76FCF"/>
    <w:rsid w:val="00B81EE9"/>
    <w:rsid w:val="00B82CDA"/>
    <w:rsid w:val="00B928CF"/>
    <w:rsid w:val="00B934E6"/>
    <w:rsid w:val="00B94ACF"/>
    <w:rsid w:val="00BB0755"/>
    <w:rsid w:val="00BB32E4"/>
    <w:rsid w:val="00BB342C"/>
    <w:rsid w:val="00BB4815"/>
    <w:rsid w:val="00BB5316"/>
    <w:rsid w:val="00BB5E1C"/>
    <w:rsid w:val="00BB70AA"/>
    <w:rsid w:val="00BC041C"/>
    <w:rsid w:val="00BC0E2C"/>
    <w:rsid w:val="00BC16F8"/>
    <w:rsid w:val="00BC33F8"/>
    <w:rsid w:val="00BC5DC9"/>
    <w:rsid w:val="00BC5F06"/>
    <w:rsid w:val="00BC71EB"/>
    <w:rsid w:val="00BD1060"/>
    <w:rsid w:val="00BD4376"/>
    <w:rsid w:val="00BD4761"/>
    <w:rsid w:val="00BD5C10"/>
    <w:rsid w:val="00BD7AF8"/>
    <w:rsid w:val="00BE5EB1"/>
    <w:rsid w:val="00BE6026"/>
    <w:rsid w:val="00BE6745"/>
    <w:rsid w:val="00BE7C35"/>
    <w:rsid w:val="00BF14EC"/>
    <w:rsid w:val="00C06231"/>
    <w:rsid w:val="00C06CA3"/>
    <w:rsid w:val="00C07B44"/>
    <w:rsid w:val="00C11DBB"/>
    <w:rsid w:val="00C11DCA"/>
    <w:rsid w:val="00C12484"/>
    <w:rsid w:val="00C13B7B"/>
    <w:rsid w:val="00C16A29"/>
    <w:rsid w:val="00C20B9A"/>
    <w:rsid w:val="00C2169F"/>
    <w:rsid w:val="00C217D4"/>
    <w:rsid w:val="00C22268"/>
    <w:rsid w:val="00C22795"/>
    <w:rsid w:val="00C22A12"/>
    <w:rsid w:val="00C26A80"/>
    <w:rsid w:val="00C27132"/>
    <w:rsid w:val="00C30200"/>
    <w:rsid w:val="00C3182D"/>
    <w:rsid w:val="00C34177"/>
    <w:rsid w:val="00C359F6"/>
    <w:rsid w:val="00C37BB6"/>
    <w:rsid w:val="00C409CF"/>
    <w:rsid w:val="00C43EF3"/>
    <w:rsid w:val="00C50510"/>
    <w:rsid w:val="00C5083C"/>
    <w:rsid w:val="00C5246A"/>
    <w:rsid w:val="00C526B2"/>
    <w:rsid w:val="00C55828"/>
    <w:rsid w:val="00C55F5A"/>
    <w:rsid w:val="00C56336"/>
    <w:rsid w:val="00C57B82"/>
    <w:rsid w:val="00C60B50"/>
    <w:rsid w:val="00C61F0D"/>
    <w:rsid w:val="00C64C23"/>
    <w:rsid w:val="00C6654B"/>
    <w:rsid w:val="00C67399"/>
    <w:rsid w:val="00C71B78"/>
    <w:rsid w:val="00C729D5"/>
    <w:rsid w:val="00C73845"/>
    <w:rsid w:val="00C73A1F"/>
    <w:rsid w:val="00C7449C"/>
    <w:rsid w:val="00C751CD"/>
    <w:rsid w:val="00C80FAB"/>
    <w:rsid w:val="00C8111C"/>
    <w:rsid w:val="00C82704"/>
    <w:rsid w:val="00C84AF6"/>
    <w:rsid w:val="00C952E7"/>
    <w:rsid w:val="00C96F5C"/>
    <w:rsid w:val="00CA0D8B"/>
    <w:rsid w:val="00CA229D"/>
    <w:rsid w:val="00CA2F49"/>
    <w:rsid w:val="00CA32A0"/>
    <w:rsid w:val="00CA3A10"/>
    <w:rsid w:val="00CA3C0D"/>
    <w:rsid w:val="00CA426A"/>
    <w:rsid w:val="00CA5DF1"/>
    <w:rsid w:val="00CA6020"/>
    <w:rsid w:val="00CC0D33"/>
    <w:rsid w:val="00CC0DB6"/>
    <w:rsid w:val="00CC5E49"/>
    <w:rsid w:val="00CD046F"/>
    <w:rsid w:val="00CD4F87"/>
    <w:rsid w:val="00CD548B"/>
    <w:rsid w:val="00CD780A"/>
    <w:rsid w:val="00CE2AA7"/>
    <w:rsid w:val="00CE4EB1"/>
    <w:rsid w:val="00CE5466"/>
    <w:rsid w:val="00CE6064"/>
    <w:rsid w:val="00CF03E8"/>
    <w:rsid w:val="00CF0C26"/>
    <w:rsid w:val="00CF3113"/>
    <w:rsid w:val="00CF3B07"/>
    <w:rsid w:val="00CF3C35"/>
    <w:rsid w:val="00CF483D"/>
    <w:rsid w:val="00D00174"/>
    <w:rsid w:val="00D10E6A"/>
    <w:rsid w:val="00D118E1"/>
    <w:rsid w:val="00D11AAA"/>
    <w:rsid w:val="00D13A01"/>
    <w:rsid w:val="00D1457F"/>
    <w:rsid w:val="00D15034"/>
    <w:rsid w:val="00D157AB"/>
    <w:rsid w:val="00D15ECD"/>
    <w:rsid w:val="00D16897"/>
    <w:rsid w:val="00D25682"/>
    <w:rsid w:val="00D2582E"/>
    <w:rsid w:val="00D304F4"/>
    <w:rsid w:val="00D31616"/>
    <w:rsid w:val="00D31AEE"/>
    <w:rsid w:val="00D32A48"/>
    <w:rsid w:val="00D343D4"/>
    <w:rsid w:val="00D34A7A"/>
    <w:rsid w:val="00D403CF"/>
    <w:rsid w:val="00D4339F"/>
    <w:rsid w:val="00D45D24"/>
    <w:rsid w:val="00D518D5"/>
    <w:rsid w:val="00D53635"/>
    <w:rsid w:val="00D56630"/>
    <w:rsid w:val="00D64D19"/>
    <w:rsid w:val="00D650E4"/>
    <w:rsid w:val="00D657C0"/>
    <w:rsid w:val="00D7012C"/>
    <w:rsid w:val="00D738F4"/>
    <w:rsid w:val="00D76318"/>
    <w:rsid w:val="00D76541"/>
    <w:rsid w:val="00D81424"/>
    <w:rsid w:val="00D81801"/>
    <w:rsid w:val="00D8530B"/>
    <w:rsid w:val="00D85658"/>
    <w:rsid w:val="00D86265"/>
    <w:rsid w:val="00D872F3"/>
    <w:rsid w:val="00D90C75"/>
    <w:rsid w:val="00D9227C"/>
    <w:rsid w:val="00D92A4F"/>
    <w:rsid w:val="00D945FD"/>
    <w:rsid w:val="00D9505A"/>
    <w:rsid w:val="00D96936"/>
    <w:rsid w:val="00D97244"/>
    <w:rsid w:val="00D9769A"/>
    <w:rsid w:val="00DA0FBE"/>
    <w:rsid w:val="00DA4E90"/>
    <w:rsid w:val="00DB31B4"/>
    <w:rsid w:val="00DB4510"/>
    <w:rsid w:val="00DB4582"/>
    <w:rsid w:val="00DB5EE3"/>
    <w:rsid w:val="00DC040C"/>
    <w:rsid w:val="00DC1570"/>
    <w:rsid w:val="00DC4591"/>
    <w:rsid w:val="00DC47EE"/>
    <w:rsid w:val="00DC5633"/>
    <w:rsid w:val="00DC7236"/>
    <w:rsid w:val="00DC748B"/>
    <w:rsid w:val="00DC7F52"/>
    <w:rsid w:val="00DD27EE"/>
    <w:rsid w:val="00DD33D7"/>
    <w:rsid w:val="00DE2433"/>
    <w:rsid w:val="00DE24D3"/>
    <w:rsid w:val="00DE4BB5"/>
    <w:rsid w:val="00DE56DB"/>
    <w:rsid w:val="00DE6430"/>
    <w:rsid w:val="00DE6FEE"/>
    <w:rsid w:val="00DE7566"/>
    <w:rsid w:val="00DF78AE"/>
    <w:rsid w:val="00E01C46"/>
    <w:rsid w:val="00E02A59"/>
    <w:rsid w:val="00E064FE"/>
    <w:rsid w:val="00E06DF7"/>
    <w:rsid w:val="00E10F4B"/>
    <w:rsid w:val="00E10FF0"/>
    <w:rsid w:val="00E13E9F"/>
    <w:rsid w:val="00E1441B"/>
    <w:rsid w:val="00E1481A"/>
    <w:rsid w:val="00E14B27"/>
    <w:rsid w:val="00E20B8C"/>
    <w:rsid w:val="00E20C58"/>
    <w:rsid w:val="00E22A21"/>
    <w:rsid w:val="00E274BD"/>
    <w:rsid w:val="00E32284"/>
    <w:rsid w:val="00E3722B"/>
    <w:rsid w:val="00E442A4"/>
    <w:rsid w:val="00E444D0"/>
    <w:rsid w:val="00E44E82"/>
    <w:rsid w:val="00E45758"/>
    <w:rsid w:val="00E518DE"/>
    <w:rsid w:val="00E51AC2"/>
    <w:rsid w:val="00E5266D"/>
    <w:rsid w:val="00E5290E"/>
    <w:rsid w:val="00E5633F"/>
    <w:rsid w:val="00E56481"/>
    <w:rsid w:val="00E648E8"/>
    <w:rsid w:val="00E653C1"/>
    <w:rsid w:val="00E65801"/>
    <w:rsid w:val="00E705DB"/>
    <w:rsid w:val="00E80B8D"/>
    <w:rsid w:val="00E80CE6"/>
    <w:rsid w:val="00E810D6"/>
    <w:rsid w:val="00E84C15"/>
    <w:rsid w:val="00E8503A"/>
    <w:rsid w:val="00E918B4"/>
    <w:rsid w:val="00E93A90"/>
    <w:rsid w:val="00E93D2D"/>
    <w:rsid w:val="00E94314"/>
    <w:rsid w:val="00E96263"/>
    <w:rsid w:val="00E9733F"/>
    <w:rsid w:val="00EA0A0F"/>
    <w:rsid w:val="00EA20C8"/>
    <w:rsid w:val="00EA633A"/>
    <w:rsid w:val="00EA64E8"/>
    <w:rsid w:val="00EA7E74"/>
    <w:rsid w:val="00EB18F0"/>
    <w:rsid w:val="00EB331D"/>
    <w:rsid w:val="00EB6491"/>
    <w:rsid w:val="00EB7E3C"/>
    <w:rsid w:val="00EC032C"/>
    <w:rsid w:val="00EC1080"/>
    <w:rsid w:val="00EC4195"/>
    <w:rsid w:val="00EC6750"/>
    <w:rsid w:val="00EC6982"/>
    <w:rsid w:val="00EC6BCD"/>
    <w:rsid w:val="00EC7768"/>
    <w:rsid w:val="00EC7FB1"/>
    <w:rsid w:val="00ED0B2C"/>
    <w:rsid w:val="00ED387D"/>
    <w:rsid w:val="00EE03AB"/>
    <w:rsid w:val="00EE0B46"/>
    <w:rsid w:val="00EE2694"/>
    <w:rsid w:val="00EE4187"/>
    <w:rsid w:val="00EE4DE1"/>
    <w:rsid w:val="00EE558C"/>
    <w:rsid w:val="00EF0A97"/>
    <w:rsid w:val="00EF332B"/>
    <w:rsid w:val="00EF508D"/>
    <w:rsid w:val="00F0345D"/>
    <w:rsid w:val="00F0421F"/>
    <w:rsid w:val="00F047A6"/>
    <w:rsid w:val="00F068BA"/>
    <w:rsid w:val="00F13FDC"/>
    <w:rsid w:val="00F14116"/>
    <w:rsid w:val="00F152E5"/>
    <w:rsid w:val="00F17534"/>
    <w:rsid w:val="00F224A7"/>
    <w:rsid w:val="00F242E3"/>
    <w:rsid w:val="00F25EAA"/>
    <w:rsid w:val="00F275DC"/>
    <w:rsid w:val="00F27841"/>
    <w:rsid w:val="00F306A7"/>
    <w:rsid w:val="00F30E01"/>
    <w:rsid w:val="00F3457C"/>
    <w:rsid w:val="00F34BD5"/>
    <w:rsid w:val="00F366E5"/>
    <w:rsid w:val="00F370EC"/>
    <w:rsid w:val="00F41A92"/>
    <w:rsid w:val="00F43BFB"/>
    <w:rsid w:val="00F50AF4"/>
    <w:rsid w:val="00F50FAD"/>
    <w:rsid w:val="00F5250C"/>
    <w:rsid w:val="00F52B47"/>
    <w:rsid w:val="00F532AB"/>
    <w:rsid w:val="00F561E9"/>
    <w:rsid w:val="00F60307"/>
    <w:rsid w:val="00F653B4"/>
    <w:rsid w:val="00F664AA"/>
    <w:rsid w:val="00F664F1"/>
    <w:rsid w:val="00F67FDA"/>
    <w:rsid w:val="00F715E4"/>
    <w:rsid w:val="00F72AD3"/>
    <w:rsid w:val="00F76FF6"/>
    <w:rsid w:val="00F80832"/>
    <w:rsid w:val="00F8651E"/>
    <w:rsid w:val="00F86640"/>
    <w:rsid w:val="00F8720F"/>
    <w:rsid w:val="00F87650"/>
    <w:rsid w:val="00F879F5"/>
    <w:rsid w:val="00F930AF"/>
    <w:rsid w:val="00F939E1"/>
    <w:rsid w:val="00F940A0"/>
    <w:rsid w:val="00F95A9F"/>
    <w:rsid w:val="00F96C03"/>
    <w:rsid w:val="00F96C12"/>
    <w:rsid w:val="00F97042"/>
    <w:rsid w:val="00F97FE1"/>
    <w:rsid w:val="00FA0171"/>
    <w:rsid w:val="00FA12B6"/>
    <w:rsid w:val="00FA1869"/>
    <w:rsid w:val="00FA4FF0"/>
    <w:rsid w:val="00FA6042"/>
    <w:rsid w:val="00FB1633"/>
    <w:rsid w:val="00FB29CE"/>
    <w:rsid w:val="00FB5AB4"/>
    <w:rsid w:val="00FB6AC9"/>
    <w:rsid w:val="00FB6AEE"/>
    <w:rsid w:val="00FB7942"/>
    <w:rsid w:val="00FC0B26"/>
    <w:rsid w:val="00FC1B9F"/>
    <w:rsid w:val="00FC2C6A"/>
    <w:rsid w:val="00FC5550"/>
    <w:rsid w:val="00FC6EAA"/>
    <w:rsid w:val="00FD025A"/>
    <w:rsid w:val="00FD0C24"/>
    <w:rsid w:val="00FD34EB"/>
    <w:rsid w:val="00FD3946"/>
    <w:rsid w:val="00FD4715"/>
    <w:rsid w:val="00FD51BC"/>
    <w:rsid w:val="00FD58D9"/>
    <w:rsid w:val="00FE4E72"/>
    <w:rsid w:val="00FE745D"/>
    <w:rsid w:val="00FF0573"/>
    <w:rsid w:val="00FF3EC3"/>
    <w:rsid w:val="00FF472F"/>
    <w:rsid w:val="00FF5ECC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 w:eastAsia="ja-JP" w:bidi="gu-IN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49"/>
    <o:shapelayout v:ext="edit">
      <o:idmap v:ext="edit" data="1"/>
    </o:shapelayout>
  </w:shapeDefaults>
  <w:decimalSymbol w:val="."/>
  <w:listSeparator w:val=","/>
  <w14:docId w14:val="34AF66BC"/>
  <w15:docId w15:val="{70C0835F-E54B-4CB1-9614-8DB37C82B47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1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2789E"/>
    <w:pPr>
      <w:spacing w:before="120" w:after="120" w:line="240" w:lineRule="auto"/>
      <w:jc w:val="both"/>
    </w:pPr>
    <w:rPr>
      <w:rFonts w:ascii="Times New Roman" w:eastAsia="Times New Roman" w:hAnsi="Times New Roman" w:cs="Times New Roman"/>
      <w:sz w:val="24"/>
      <w:szCs w:val="20"/>
    </w:rPr>
  </w:style>
  <w:style w:type="paragraph" w:styleId="Heading1">
    <w:name w:val="heading 1"/>
    <w:basedOn w:val="Normal"/>
    <w:next w:val="Normal"/>
    <w:link w:val="Heading1Char"/>
    <w:autoRedefine/>
    <w:uiPriority w:val="9"/>
    <w:qFormat/>
    <w:rsid w:val="0036202A"/>
    <w:pPr>
      <w:spacing w:after="360"/>
      <w:ind w:left="-360"/>
      <w:jc w:val="center"/>
      <w:outlineLvl w:val="0"/>
    </w:pPr>
    <w:rPr>
      <w:b/>
      <w:szCs w:val="24"/>
    </w:rPr>
  </w:style>
  <w:style w:type="paragraph" w:styleId="Heading2">
    <w:name w:val="heading 2"/>
    <w:basedOn w:val="Normal"/>
    <w:next w:val="Normal"/>
    <w:link w:val="Heading2Char"/>
    <w:autoRedefine/>
    <w:uiPriority w:val="9"/>
    <w:unhideWhenUsed/>
    <w:qFormat/>
    <w:rsid w:val="0036202A"/>
    <w:pPr>
      <w:spacing w:before="0" w:after="0"/>
      <w:outlineLvl w:val="1"/>
    </w:pPr>
    <w:rPr>
      <w:b/>
      <w:szCs w:val="24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CA3A10"/>
    <w:pPr>
      <w:keepNext/>
      <w:keepLines/>
      <w:numPr>
        <w:ilvl w:val="2"/>
        <w:numId w:val="2"/>
      </w:numPr>
      <w:spacing w:before="40" w:after="0"/>
      <w:outlineLvl w:val="2"/>
    </w:pPr>
    <w:rPr>
      <w:rFonts w:asciiTheme="majorHAnsi" w:eastAsiaTheme="majorEastAsia" w:hAnsiTheme="majorHAnsi" w:cstheme="majorBidi"/>
      <w:color w:val="1F4D78" w:themeColor="accent1" w:themeShade="7F"/>
      <w:szCs w:val="24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CA3A10"/>
    <w:pPr>
      <w:keepNext/>
      <w:keepLines/>
      <w:numPr>
        <w:ilvl w:val="3"/>
        <w:numId w:val="2"/>
      </w:numPr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CA3A10"/>
    <w:pPr>
      <w:keepNext/>
      <w:keepLines/>
      <w:numPr>
        <w:ilvl w:val="4"/>
        <w:numId w:val="2"/>
      </w:numPr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CA3A10"/>
    <w:pPr>
      <w:keepNext/>
      <w:keepLines/>
      <w:numPr>
        <w:ilvl w:val="5"/>
        <w:numId w:val="2"/>
      </w:numPr>
      <w:spacing w:before="40" w:after="0"/>
      <w:outlineLvl w:val="5"/>
    </w:pPr>
    <w:rPr>
      <w:rFonts w:asciiTheme="majorHAnsi" w:eastAsiaTheme="majorEastAsia" w:hAnsiTheme="majorHAnsi" w:cstheme="majorBidi"/>
      <w:color w:val="1F4D78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CA3A10"/>
    <w:pPr>
      <w:keepNext/>
      <w:keepLines/>
      <w:numPr>
        <w:ilvl w:val="6"/>
        <w:numId w:val="2"/>
      </w:numPr>
      <w:spacing w:before="40" w:after="0"/>
      <w:outlineLvl w:val="6"/>
    </w:pPr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CA3A10"/>
    <w:pPr>
      <w:keepNext/>
      <w:keepLines/>
      <w:numPr>
        <w:ilvl w:val="7"/>
        <w:numId w:val="2"/>
      </w:numPr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CA3A10"/>
    <w:pPr>
      <w:keepNext/>
      <w:keepLines/>
      <w:numPr>
        <w:ilvl w:val="8"/>
        <w:numId w:val="2"/>
      </w:numPr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867A84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867A84"/>
  </w:style>
  <w:style w:type="paragraph" w:styleId="Footer">
    <w:name w:val="footer"/>
    <w:basedOn w:val="Normal"/>
    <w:link w:val="FooterChar"/>
    <w:uiPriority w:val="99"/>
    <w:unhideWhenUsed/>
    <w:rsid w:val="00867A84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867A84"/>
  </w:style>
  <w:style w:type="table" w:styleId="TableGrid">
    <w:name w:val="Table Grid"/>
    <w:basedOn w:val="TableNormal"/>
    <w:uiPriority w:val="39"/>
    <w:rsid w:val="00867A84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Subtitle">
    <w:name w:val="Subtitle"/>
    <w:basedOn w:val="Normal"/>
    <w:link w:val="SubtitleChar"/>
    <w:qFormat/>
    <w:rsid w:val="00CF3C35"/>
    <w:rPr>
      <w:b/>
    </w:rPr>
  </w:style>
  <w:style w:type="character" w:customStyle="1" w:styleId="SubtitleChar">
    <w:name w:val="Subtitle Char"/>
    <w:basedOn w:val="DefaultParagraphFont"/>
    <w:link w:val="Subtitle"/>
    <w:rsid w:val="00CF3C35"/>
    <w:rPr>
      <w:rFonts w:ascii="Times New Roman" w:eastAsia="Times New Roman" w:hAnsi="Times New Roman" w:cs="Times New Roman"/>
      <w:b/>
      <w:sz w:val="24"/>
      <w:szCs w:val="20"/>
    </w:rPr>
  </w:style>
  <w:style w:type="paragraph" w:styleId="NormalWeb">
    <w:name w:val="Normal (Web)"/>
    <w:basedOn w:val="Normal"/>
    <w:uiPriority w:val="99"/>
    <w:rsid w:val="00CF3C35"/>
    <w:pPr>
      <w:spacing w:before="100" w:beforeAutospacing="1" w:after="100" w:afterAutospacing="1"/>
    </w:pPr>
    <w:rPr>
      <w:szCs w:val="24"/>
      <w:lang w:val="pt-BR" w:eastAsia="pt-BR"/>
    </w:rPr>
  </w:style>
  <w:style w:type="paragraph" w:customStyle="1" w:styleId="Default">
    <w:name w:val="Default"/>
    <w:rsid w:val="00CF3C35"/>
    <w:pPr>
      <w:autoSpaceDE w:val="0"/>
      <w:autoSpaceDN w:val="0"/>
      <w:adjustRightInd w:val="0"/>
      <w:spacing w:after="0" w:line="240" w:lineRule="auto"/>
    </w:pPr>
    <w:rPr>
      <w:rFonts w:ascii="Tahoma" w:eastAsia="Times New Roman" w:hAnsi="Tahoma" w:cs="Tahoma"/>
      <w:color w:val="000000"/>
      <w:sz w:val="24"/>
      <w:szCs w:val="24"/>
    </w:rPr>
  </w:style>
  <w:style w:type="character" w:styleId="CommentReference">
    <w:name w:val="annotation reference"/>
    <w:basedOn w:val="DefaultParagraphFont"/>
    <w:uiPriority w:val="99"/>
    <w:unhideWhenUsed/>
    <w:rsid w:val="00881653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881653"/>
  </w:style>
  <w:style w:type="character" w:customStyle="1" w:styleId="CommentTextChar">
    <w:name w:val="Comment Text Char"/>
    <w:basedOn w:val="DefaultParagraphFont"/>
    <w:link w:val="CommentText"/>
    <w:uiPriority w:val="99"/>
    <w:rsid w:val="00881653"/>
    <w:rPr>
      <w:rFonts w:ascii="Helvetica" w:eastAsia="Times New Roman" w:hAnsi="Helvetica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8165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81653"/>
    <w:rPr>
      <w:rFonts w:ascii="Helvetica" w:eastAsia="Times New Roman" w:hAnsi="Helvetica" w:cs="Times New Roman"/>
      <w:b/>
      <w:bCs/>
      <w:sz w:val="20"/>
      <w:szCs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881653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81653"/>
    <w:rPr>
      <w:rFonts w:ascii="Segoe UI" w:eastAsia="Times New Roman" w:hAnsi="Segoe UI" w:cs="Segoe UI"/>
      <w:sz w:val="18"/>
      <w:szCs w:val="18"/>
    </w:rPr>
  </w:style>
  <w:style w:type="paragraph" w:styleId="ListParagraph">
    <w:name w:val="List Paragraph"/>
    <w:basedOn w:val="Normal"/>
    <w:uiPriority w:val="1"/>
    <w:qFormat/>
    <w:rsid w:val="00881653"/>
    <w:pPr>
      <w:ind w:left="720"/>
      <w:contextualSpacing/>
    </w:pPr>
  </w:style>
  <w:style w:type="paragraph" w:customStyle="1" w:styleId="CROMSInstructionalTextBullets">
    <w:name w:val="CROMS_Instructional Text_Bullets"/>
    <w:basedOn w:val="Normal"/>
    <w:rsid w:val="00710F5B"/>
    <w:pPr>
      <w:numPr>
        <w:numId w:val="1"/>
      </w:numPr>
    </w:pPr>
    <w:rPr>
      <w:rFonts w:ascii="Arial" w:hAnsi="Arial"/>
      <w:i/>
      <w:iCs/>
      <w:color w:val="44546A" w:themeColor="text2"/>
    </w:rPr>
  </w:style>
  <w:style w:type="paragraph" w:styleId="BodyText">
    <w:name w:val="Body Text"/>
    <w:basedOn w:val="Normal"/>
    <w:link w:val="BodyTextChar"/>
    <w:rsid w:val="004E5074"/>
    <w:pPr>
      <w:ind w:right="180"/>
    </w:pPr>
  </w:style>
  <w:style w:type="character" w:customStyle="1" w:styleId="BodyTextChar">
    <w:name w:val="Body Text Char"/>
    <w:basedOn w:val="DefaultParagraphFont"/>
    <w:link w:val="BodyText"/>
    <w:rsid w:val="004E5074"/>
    <w:rPr>
      <w:rFonts w:ascii="Tahoma" w:eastAsia="Times New Roman" w:hAnsi="Tahoma" w:cs="Times New Roman"/>
      <w:sz w:val="20"/>
      <w:szCs w:val="20"/>
    </w:rPr>
  </w:style>
  <w:style w:type="paragraph" w:customStyle="1" w:styleId="miscinfostyle">
    <w:name w:val="misc info style"/>
    <w:basedOn w:val="Normal"/>
    <w:link w:val="miscinfostyleChar"/>
    <w:qFormat/>
    <w:rsid w:val="004E5074"/>
    <w:pPr>
      <w:widowControl w:val="0"/>
      <w:autoSpaceDE w:val="0"/>
      <w:autoSpaceDN w:val="0"/>
      <w:adjustRightInd w:val="0"/>
    </w:pPr>
    <w:rPr>
      <w:i/>
      <w:color w:val="C00000"/>
    </w:rPr>
  </w:style>
  <w:style w:type="character" w:customStyle="1" w:styleId="miscinfostyleChar">
    <w:name w:val="misc info style Char"/>
    <w:link w:val="miscinfostyle"/>
    <w:rsid w:val="004E5074"/>
    <w:rPr>
      <w:rFonts w:ascii="Times New Roman" w:eastAsia="Times New Roman" w:hAnsi="Times New Roman" w:cs="Times New Roman"/>
      <w:i/>
      <w:color w:val="C00000"/>
      <w:sz w:val="24"/>
      <w:szCs w:val="20"/>
    </w:rPr>
  </w:style>
  <w:style w:type="paragraph" w:styleId="Revision">
    <w:name w:val="Revision"/>
    <w:hidden/>
    <w:uiPriority w:val="99"/>
    <w:semiHidden/>
    <w:rsid w:val="002B7584"/>
    <w:pPr>
      <w:spacing w:after="0" w:line="240" w:lineRule="auto"/>
    </w:pPr>
    <w:rPr>
      <w:rFonts w:ascii="Helvetica" w:eastAsia="Times New Roman" w:hAnsi="Helvetica" w:cs="Times New Roman"/>
      <w:sz w:val="20"/>
      <w:szCs w:val="20"/>
    </w:rPr>
  </w:style>
  <w:style w:type="character" w:styleId="Emphasis">
    <w:name w:val="Emphasis"/>
    <w:basedOn w:val="DefaultParagraphFont"/>
    <w:uiPriority w:val="20"/>
    <w:qFormat/>
    <w:rsid w:val="00AA7F54"/>
    <w:rPr>
      <w:i/>
      <w:iCs/>
    </w:rPr>
  </w:style>
  <w:style w:type="character" w:styleId="Hyperlink">
    <w:name w:val="Hyperlink"/>
    <w:basedOn w:val="DefaultParagraphFont"/>
    <w:uiPriority w:val="99"/>
    <w:unhideWhenUsed/>
    <w:rsid w:val="00CD780A"/>
    <w:rPr>
      <w:color w:val="0563C1" w:themeColor="hyperlink"/>
      <w:u w:val="single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CD780A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uiPriority w:val="99"/>
    <w:semiHidden/>
    <w:unhideWhenUsed/>
    <w:rsid w:val="003E4138"/>
    <w:rPr>
      <w:color w:val="954F72" w:themeColor="followedHyperlink"/>
      <w:u w:val="single"/>
    </w:r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1E7859"/>
    <w:rPr>
      <w:color w:val="605E5C"/>
      <w:shd w:val="clear" w:color="auto" w:fill="E1DFDD"/>
    </w:rPr>
  </w:style>
  <w:style w:type="character" w:customStyle="1" w:styleId="Heading1Char">
    <w:name w:val="Heading 1 Char"/>
    <w:basedOn w:val="DefaultParagraphFont"/>
    <w:link w:val="Heading1"/>
    <w:uiPriority w:val="9"/>
    <w:rsid w:val="0036202A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2Char">
    <w:name w:val="Heading 2 Char"/>
    <w:basedOn w:val="DefaultParagraphFont"/>
    <w:link w:val="Heading2"/>
    <w:uiPriority w:val="9"/>
    <w:rsid w:val="0036202A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CA3A10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CA3A10"/>
    <w:rPr>
      <w:rFonts w:asciiTheme="majorHAnsi" w:eastAsiaTheme="majorEastAsia" w:hAnsiTheme="majorHAnsi" w:cstheme="majorBidi"/>
      <w:i/>
      <w:iCs/>
      <w:color w:val="2E74B5" w:themeColor="accent1" w:themeShade="BF"/>
      <w:sz w:val="24"/>
      <w:szCs w:val="20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CA3A10"/>
    <w:rPr>
      <w:rFonts w:asciiTheme="majorHAnsi" w:eastAsiaTheme="majorEastAsia" w:hAnsiTheme="majorHAnsi" w:cstheme="majorBidi"/>
      <w:color w:val="2E74B5" w:themeColor="accent1" w:themeShade="BF"/>
      <w:sz w:val="24"/>
      <w:szCs w:val="20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CA3A10"/>
    <w:rPr>
      <w:rFonts w:asciiTheme="majorHAnsi" w:eastAsiaTheme="majorEastAsia" w:hAnsiTheme="majorHAnsi" w:cstheme="majorBidi"/>
      <w:color w:val="1F4D78" w:themeColor="accent1" w:themeShade="7F"/>
      <w:sz w:val="24"/>
      <w:szCs w:val="20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CA3A10"/>
    <w:rPr>
      <w:rFonts w:asciiTheme="majorHAnsi" w:eastAsiaTheme="majorEastAsia" w:hAnsiTheme="majorHAnsi" w:cstheme="majorBidi"/>
      <w:i/>
      <w:iCs/>
      <w:color w:val="1F4D78" w:themeColor="accent1" w:themeShade="7F"/>
      <w:sz w:val="24"/>
      <w:szCs w:val="20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CA3A10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CA3A10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F275DC"/>
    <w:pPr>
      <w:spacing w:line="480" w:lineRule="auto"/>
      <w:ind w:left="360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F275DC"/>
    <w:rPr>
      <w:rFonts w:ascii="Times New Roman" w:eastAsia="Times New Roman" w:hAnsi="Times New Roman" w:cs="Times New Roman"/>
      <w:sz w:val="24"/>
      <w:szCs w:val="20"/>
    </w:rPr>
  </w:style>
  <w:style w:type="character" w:styleId="UnresolvedMention">
    <w:name w:val="Unresolved Mention"/>
    <w:basedOn w:val="DefaultParagraphFont"/>
    <w:uiPriority w:val="99"/>
    <w:semiHidden/>
    <w:unhideWhenUsed/>
    <w:rsid w:val="008A29B2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1954361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2681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4723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8676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1024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0200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0996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7818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7492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2683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7399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2580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numbering" Target="numbering.xml"/><Relationship Id="rId21" Type="http://schemas.openxmlformats.org/officeDocument/2006/relationships/customXml" Target="../customXml/item5.xml"/><Relationship Id="rId7" Type="http://schemas.openxmlformats.org/officeDocument/2006/relationships/footnotes" Target="footnotes.xml"/><Relationship Id="rId12" Type="http://schemas.openxmlformats.org/officeDocument/2006/relationships/header" Target="header2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3.xml"/><Relationship Id="rId20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header" Target="header1.xml"/><Relationship Id="rId5" Type="http://schemas.openxmlformats.org/officeDocument/2006/relationships/settings" Target="settings.xml"/><Relationship Id="rId15" Type="http://schemas.openxmlformats.org/officeDocument/2006/relationships/header" Target="header3.xml"/><Relationship Id="rId10" Type="http://schemas.openxmlformats.org/officeDocument/2006/relationships/hyperlink" Target="https://www.clinicaltrials.gov/" TargetMode="External"/><Relationship Id="rId19" Type="http://schemas.openxmlformats.org/officeDocument/2006/relationships/customXml" Target="../customXml/item3.xml"/><Relationship Id="rId4" Type="http://schemas.openxmlformats.org/officeDocument/2006/relationships/styles" Target="styles.xml"/><Relationship Id="rId9" Type="http://schemas.openxmlformats.org/officeDocument/2006/relationships/hyperlink" Target="https://www.clinicaltrials.gov" TargetMode="External"/><Relationship Id="rId14" Type="http://schemas.openxmlformats.org/officeDocument/2006/relationships/footer" Target="footer2.xml"/><Relationship Id="rId22" Type="http://schemas.openxmlformats.org/officeDocument/2006/relationships/customXml" Target="../customXml/item6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A473DC31A47540B8CB22AD414DE55E" ma:contentTypeVersion="11" ma:contentTypeDescription="Create a new document." ma:contentTypeScope="" ma:versionID="e9bb2967e1ceeda79172806533134fd1">
  <xsd:schema xmlns:xsd="http://www.w3.org/2001/XMLSchema" xmlns:xs="http://www.w3.org/2001/XMLSchema" xmlns:p="http://schemas.microsoft.com/office/2006/metadata/properties" xmlns:ns1="http://schemas.microsoft.com/sharepoint/v3" xmlns:ns2="6d252edc-8742-4d23-ac70-2916764594cf" targetNamespace="http://schemas.microsoft.com/office/2006/metadata/properties" ma:root="true" ma:fieldsID="917e5823019544cb4489a35bfca7ffe7" ns1:_="" ns2:_="">
    <xsd:import namespace="http://schemas.microsoft.com/sharepoint/v3"/>
    <xsd:import namespace="6d252edc-8742-4d23-ac70-2916764594cf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Scheduling Start Date" ma:internalName="PublishingStartDate">
      <xsd:simpleType>
        <xsd:restriction base="dms:Unknown"/>
      </xsd:simpleType>
    </xsd:element>
    <xsd:element name="PublishingExpirationDate" ma:index="12" nillable="true" ma:displayName="Scheduling End Dat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252edc-8742-4d23-ac70-2916764594cf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/>
    <Synchronization>Asynchronous</Synchronization>
    <Type>10001</Type>
    <SequenceNumber>10000</SequenceNumber>
    <Assembly>CMU.SharePoint, Version=1.0.0.0, Culture=neutral, PublicKeyToken=17c7aadcceffb9d6</Assembly>
    <Class>CMU.SharePoint.EventReceivers.DocSynchronizer</Class>
    <Data/>
    <Filter/>
  </Receiver>
  <Receiver>
    <Name/>
    <Synchronization>Asynchronous</Synchronization>
    <Type>10001</Type>
    <SequenceNumber>10000</SequenceNumber>
    <Assembly>CMU.SharePoint, Version=1.0.0.0, Culture=neutral, PublicKeyToken=17c7aadcceffb9d6</Assembly>
    <Class>CMU.SharePoint.EventReceivers.DocSynchronizer</Class>
    <Data/>
    <Filter/>
  </Receiver>
  <Receiver>
    <Name/>
    <Synchronization>Asynchronous</Synchronization>
    <Type>10002</Type>
    <SequenceNumber>10000</SequenceNumber>
    <Assembly>CMU.SharePoint, Version=1.0.0.0, Culture=neutral, PublicKeyToken=17c7aadcceffb9d6</Assembly>
    <Class>CMU.SharePoint.EventReceivers.DocSynchronizer</Class>
    <Data/>
    <Filter/>
  </Receiver>
  <Receiver>
    <Name/>
    <Synchronization>Asynchronous</Synchronization>
    <Type>10001</Type>
    <SequenceNumber>10000</SequenceNumber>
    <Assembly>CMU.SharePoint, Version=1.0.0.0, Culture=neutral, PublicKeyToken=17c7aadcceffb9d6</Assembly>
    <Class>CMU.SharePoint.EventReceivers.DocSynchronizer</Class>
    <Data/>
    <Filter/>
  </Receiver>
  <Receiver>
    <Name/>
    <Synchronization>Asynchronous</Synchronization>
    <Type>10002</Type>
    <SequenceNumber>10000</SequenceNumber>
    <Assembly>CMU.SharePoint, Version=1.0.0.0, Culture=neutral, PublicKeyToken=17c7aadcceffb9d6</Assembly>
    <Class>CMU.SharePoint.EventReceivers.DocSynchronizer</Class>
    <Data/>
    <Filter/>
  </Receiver>
  <Receiver>
    <Name/>
    <Synchronization>Synchronous</Synchronization>
    <Type>3</Type>
    <SequenceNumber>10000</SequenceNumber>
    <Assembly>CMU.SharePoint, Version=1.0.0.0, Culture=neutral, PublicKeyToken=17c7aadcceffb9d6</Assembly>
    <Class>CMU.SharePoint.EventReceivers.DocSynchronizer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9FE65F7F-C96A-4FD3-B2E9-CED65038CCC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DFD4CA00-D75E-4E69-AF34-B05662AAF3AF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7AE16745-B9A9-4A35-879F-76F5A0D8F804}"/>
</file>

<file path=customXml/itemProps4.xml><?xml version="1.0" encoding="utf-8"?>
<ds:datastoreItem xmlns:ds="http://schemas.openxmlformats.org/officeDocument/2006/customXml" ds:itemID="{25BF85E4-C875-4A27-94A3-04243AB1994B}"/>
</file>

<file path=customXml/itemProps5.xml><?xml version="1.0" encoding="utf-8"?>
<ds:datastoreItem xmlns:ds="http://schemas.openxmlformats.org/officeDocument/2006/customXml" ds:itemID="{64630F9E-910A-46D0-AFCD-9148FE1D5A8B}"/>
</file>

<file path=customXml/itemProps6.xml><?xml version="1.0" encoding="utf-8"?>
<ds:datastoreItem xmlns:ds="http://schemas.openxmlformats.org/officeDocument/2006/customXml" ds:itemID="{39899318-20E8-480E-B09F-05EB9FE37C13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62</TotalTime>
  <Pages>2</Pages>
  <Words>502</Words>
  <Characters>2867</Characters>
  <Application>Microsoft Office Word</Application>
  <DocSecurity>0</DocSecurity>
  <Lines>23</Lines>
  <Paragraphs>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CONSENT TO PARTICIPATE IN AN NIH CLINICAL RESEARCH STUDY</vt:lpstr>
    </vt:vector>
  </TitlesOfParts>
  <Company>NIH</Company>
  <LinksUpToDate>false</LinksUpToDate>
  <CharactersWithSpaces>3363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CONSENT TO PARTICIPATE IN AN NIH CLINICAL RESEARCH STUDY</dc:title>
  <dc:subject>CONSENT TO PARTICIPATE IN AN NIH CLINICAL RESEARCH STUDY</dc:subject>
  <dc:creator>OHSRP</dc:creator>
  <cp:keywords/>
  <dc:description/>
  <cp:lastModifiedBy>Sprague, Cassie Eileen</cp:lastModifiedBy>
  <cp:revision>6</cp:revision>
  <cp:lastPrinted>2019-01-22T12:37:00Z</cp:lastPrinted>
  <dcterms:created xsi:type="dcterms:W3CDTF">2021-06-02T19:45:00Z</dcterms:created>
  <dcterms:modified xsi:type="dcterms:W3CDTF">2021-11-23T16:01:00Z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0x0101004DA473DC31A47540B8CB22AD414DE55E</vt:lpwstr>
  </property>
</Properties>
</file>