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44"/>
    <p:restoredTop sz="94650"/>
  </p:normalViewPr>
  <p:slideViewPr>
    <p:cSldViewPr snapToGrid="0" snapToObjects="1" showGuides="1">
      <p:cViewPr varScale="1">
        <p:scale>
          <a:sx n="111" d="100"/>
          <a:sy n="111" d="100"/>
        </p:scale>
        <p:origin x="288" y="96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823494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9883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892300"/>
            <a:ext cx="7772400" cy="1362075"/>
          </a:xfrm>
        </p:spPr>
        <p:txBody>
          <a:bodyPr anchor="b" anchorCtr="0"/>
          <a:lstStyle>
            <a:lvl1pPr algn="ctr">
              <a:defRPr sz="4000" b="0" i="0" cap="none">
                <a:solidFill>
                  <a:srgbClr val="6A0032"/>
                </a:solidFill>
                <a:latin typeface="Franklin Gothic Demi Cond" panose="020B07060304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3271838"/>
            <a:ext cx="7772400" cy="1500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9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3988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3988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73834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73834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68031"/>
            <a:ext cx="6653349" cy="168507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1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9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2196"/>
      </p:ext>
    </p:extLst>
  </p:cSld>
  <p:clrMapOvr>
    <a:masterClrMapping/>
  </p:clrMapOvr>
</p:sld>
</file>

<file path=ppt/theme/theme1.xml><?xml version="1.0" encoding="utf-8"?>
<a:theme xmlns:a="http://schemas.openxmlformats.org/drawingml/2006/main" name="C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AEFA6DA-6079-4B4C-BA89-E09DAB18F648}"/>
</file>

<file path=customXml/itemProps2.xml><?xml version="1.0" encoding="utf-8"?>
<ds:datastoreItem xmlns:ds="http://schemas.openxmlformats.org/officeDocument/2006/customXml" ds:itemID="{10B9BCCE-5F6A-417A-BF4F-B2A003222E01}"/>
</file>

<file path=customXml/itemProps3.xml><?xml version="1.0" encoding="utf-8"?>
<ds:datastoreItem xmlns:ds="http://schemas.openxmlformats.org/officeDocument/2006/customXml" ds:itemID="{94E4C058-9FEE-43C9-849A-E91F8BDC5C6E}"/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71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Book</vt:lpstr>
      <vt:lpstr>Franklin Gothic Demi Cond</vt:lpstr>
      <vt:lpstr>CBA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5</cp:revision>
  <dcterms:created xsi:type="dcterms:W3CDTF">2018-09-17T15:28:12Z</dcterms:created>
  <dcterms:modified xsi:type="dcterms:W3CDTF">2020-09-22T15:22:59Z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