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8"/>
    <p:restoredTop sz="94650"/>
  </p:normalViewPr>
  <p:slideViewPr>
    <p:cSldViewPr snapToGrid="0" snapToObjects="1" showGuides="1">
      <p:cViewPr varScale="1">
        <p:scale>
          <a:sx n="120" d="100"/>
          <a:sy n="120" d="100"/>
        </p:scale>
        <p:origin x="96" y="522"/>
      </p:cViewPr>
      <p:guideLst>
        <p:guide orient="horz" pos="169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46521"/>
            <a:ext cx="7418567" cy="132013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8896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908448"/>
            <a:ext cx="7772400" cy="1021556"/>
          </a:xfrm>
        </p:spPr>
        <p:txBody>
          <a:bodyPr anchor="b" anchorCtr="0"/>
          <a:lstStyle>
            <a:lvl1pPr algn="ctr">
              <a:defRPr sz="4000" b="0" i="0" cap="none">
                <a:solidFill>
                  <a:srgbClr val="6A0032"/>
                </a:solidFill>
                <a:latin typeface="Franklin Gothic Demi Cond" panose="020B07060304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943102"/>
            <a:ext cx="7772400" cy="1125140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96920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96920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757964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757964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6589"/>
            <a:ext cx="7118773" cy="12638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9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2196"/>
      </p:ext>
    </p:extLst>
  </p:cSld>
  <p:clrMapOvr>
    <a:masterClrMapping/>
  </p:clrMapOvr>
</p:sld>
</file>

<file path=ppt/theme/theme1.xml><?xml version="1.0" encoding="utf-8"?>
<a:theme xmlns:a="http://schemas.openxmlformats.org/drawingml/2006/main" name="C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FEE413-F032-4A13-80F5-BAE717F60962}"/>
</file>

<file path=customXml/itemProps2.xml><?xml version="1.0" encoding="utf-8"?>
<ds:datastoreItem xmlns:ds="http://schemas.openxmlformats.org/officeDocument/2006/customXml" ds:itemID="{DBC2E78A-0212-44D2-8F40-5B9A7BED58CD}"/>
</file>

<file path=customXml/itemProps3.xml><?xml version="1.0" encoding="utf-8"?>
<ds:datastoreItem xmlns:ds="http://schemas.openxmlformats.org/officeDocument/2006/customXml" ds:itemID="{3EA600ED-074C-4E88-BBF4-6D15C946FBDE}"/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330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Demi Cond</vt:lpstr>
      <vt:lpstr>CBA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9</cp:revision>
  <dcterms:created xsi:type="dcterms:W3CDTF">2018-09-17T15:50:39Z</dcterms:created>
  <dcterms:modified xsi:type="dcterms:W3CDTF">2020-09-22T17:50:57Z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