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7" r:id="rId6"/>
    <p:sldId id="258" r:id="rId7"/>
    <p:sldId id="259" r:id="rId8"/>
    <p:sldId id="260" r:id="rId9"/>
    <p:sldId id="262" r:id="rId10"/>
    <p:sldId id="261" r:id="rId11"/>
    <p:sldId id="263" r:id="rId12"/>
    <p:sldId id="264" r:id="rId13"/>
    <p:sldId id="265" r:id="rId14"/>
    <p:sldId id="266" r:id="rId15"/>
    <p:sldId id="267" r:id="rId16"/>
    <p:sldId id="268" r:id="rId17"/>
    <p:sldId id="269" r:id="rId18"/>
    <p:sldId id="270" r:id="rId19"/>
    <p:sldId id="271" r:id="rId20"/>
    <p:sldId id="272" r:id="rId21"/>
    <p:sldId id="273" r:id="rId22"/>
    <p:sldId id="275" r:id="rId23"/>
    <p:sldId id="277" r:id="rId24"/>
    <p:sldId id="276"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31CB2C-5725-42A2-B6B0-3BBA1394C12E}" v="296" dt="2021-09-09T20:52:52.993"/>
    <p1510:client id="{D62F9869-7879-4FDC-93AB-8A52A5F46B57}" vWet="4" dt="2021-09-09T20:26:20.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son, Wendy" userId="3b0607e0-8400-4cee-8458-854cafd46f0b" providerId="ADAL" clId="{2031CB2C-5725-42A2-B6B0-3BBA1394C12E}"/>
    <pc:docChg chg="undo custSel modSld">
      <pc:chgData name="Robertson, Wendy" userId="3b0607e0-8400-4cee-8458-854cafd46f0b" providerId="ADAL" clId="{2031CB2C-5725-42A2-B6B0-3BBA1394C12E}" dt="2021-09-09T20:52:52.993" v="295"/>
      <pc:docMkLst>
        <pc:docMk/>
      </pc:docMkLst>
      <pc:sldChg chg="addSp delSp modSp mod">
        <pc:chgData name="Robertson, Wendy" userId="3b0607e0-8400-4cee-8458-854cafd46f0b" providerId="ADAL" clId="{2031CB2C-5725-42A2-B6B0-3BBA1394C12E}" dt="2021-09-09T20:46:22.428" v="234" actId="1076"/>
        <pc:sldMkLst>
          <pc:docMk/>
          <pc:sldMk cId="2217677320" sldId="256"/>
        </pc:sldMkLst>
        <pc:spChg chg="ord">
          <ac:chgData name="Robertson, Wendy" userId="3b0607e0-8400-4cee-8458-854cafd46f0b" providerId="ADAL" clId="{2031CB2C-5725-42A2-B6B0-3BBA1394C12E}" dt="2021-09-09T20:32:50.967" v="138" actId="167"/>
          <ac:spMkLst>
            <pc:docMk/>
            <pc:sldMk cId="2217677320" sldId="256"/>
            <ac:spMk id="2" creationId="{1DFA8B28-25B8-4AA6-8107-9573D7C3730A}"/>
          </ac:spMkLst>
        </pc:spChg>
        <pc:spChg chg="mod ord">
          <ac:chgData name="Robertson, Wendy" userId="3b0607e0-8400-4cee-8458-854cafd46f0b" providerId="ADAL" clId="{2031CB2C-5725-42A2-B6B0-3BBA1394C12E}" dt="2021-09-09T20:32:55.471" v="139" actId="167"/>
          <ac:spMkLst>
            <pc:docMk/>
            <pc:sldMk cId="2217677320" sldId="256"/>
            <ac:spMk id="3" creationId="{5588C86C-4735-46AB-A98B-F3CAEEEB7B90}"/>
          </ac:spMkLst>
        </pc:spChg>
        <pc:spChg chg="add mod ord">
          <ac:chgData name="Robertson, Wendy" userId="3b0607e0-8400-4cee-8458-854cafd46f0b" providerId="ADAL" clId="{2031CB2C-5725-42A2-B6B0-3BBA1394C12E}" dt="2021-09-09T20:46:22.428" v="234" actId="1076"/>
          <ac:spMkLst>
            <pc:docMk/>
            <pc:sldMk cId="2217677320" sldId="256"/>
            <ac:spMk id="4" creationId="{91BFDF64-4BD6-496A-B30A-392F84A2D48A}"/>
          </ac:spMkLst>
        </pc:spChg>
        <pc:spChg chg="add del mod">
          <ac:chgData name="Robertson, Wendy" userId="3b0607e0-8400-4cee-8458-854cafd46f0b" providerId="ADAL" clId="{2031CB2C-5725-42A2-B6B0-3BBA1394C12E}" dt="2021-09-09T20:45:58.158" v="231" actId="478"/>
          <ac:spMkLst>
            <pc:docMk/>
            <pc:sldMk cId="2217677320" sldId="256"/>
            <ac:spMk id="5" creationId="{7317A49C-B18B-4CE2-ADE2-EC058CE312D4}"/>
          </ac:spMkLst>
        </pc:spChg>
        <pc:spChg chg="mod">
          <ac:chgData name="Robertson, Wendy" userId="3b0607e0-8400-4cee-8458-854cafd46f0b" providerId="ADAL" clId="{2031CB2C-5725-42A2-B6B0-3BBA1394C12E}" dt="2021-09-09T20:46:04.750" v="232"/>
          <ac:spMkLst>
            <pc:docMk/>
            <pc:sldMk cId="2217677320" sldId="256"/>
            <ac:spMk id="32" creationId="{448B0E20-9FFE-496B-8DCC-6368A5C3D01C}"/>
          </ac:spMkLst>
        </pc:spChg>
        <pc:spChg chg="mod">
          <ac:chgData name="Robertson, Wendy" userId="3b0607e0-8400-4cee-8458-854cafd46f0b" providerId="ADAL" clId="{2031CB2C-5725-42A2-B6B0-3BBA1394C12E}" dt="2021-09-09T20:46:04.750" v="232"/>
          <ac:spMkLst>
            <pc:docMk/>
            <pc:sldMk cId="2217677320" sldId="256"/>
            <ac:spMk id="33" creationId="{A92FB8CE-1A3C-4BD6-8688-3DAB7323C91D}"/>
          </ac:spMkLst>
        </pc:spChg>
        <pc:spChg chg="mod">
          <ac:chgData name="Robertson, Wendy" userId="3b0607e0-8400-4cee-8458-854cafd46f0b" providerId="ADAL" clId="{2031CB2C-5725-42A2-B6B0-3BBA1394C12E}" dt="2021-09-09T20:46:04.750" v="232"/>
          <ac:spMkLst>
            <pc:docMk/>
            <pc:sldMk cId="2217677320" sldId="256"/>
            <ac:spMk id="34" creationId="{16C84CC2-4304-44B3-B3B4-D73BF53341EF}"/>
          </ac:spMkLst>
        </pc:spChg>
        <pc:spChg chg="mod">
          <ac:chgData name="Robertson, Wendy" userId="3b0607e0-8400-4cee-8458-854cafd46f0b" providerId="ADAL" clId="{2031CB2C-5725-42A2-B6B0-3BBA1394C12E}" dt="2021-09-09T20:46:04.750" v="232"/>
          <ac:spMkLst>
            <pc:docMk/>
            <pc:sldMk cId="2217677320" sldId="256"/>
            <ac:spMk id="35" creationId="{0AE98BC0-D02E-460B-9A47-FEE6FF0EE7DC}"/>
          </ac:spMkLst>
        </pc:spChg>
        <pc:spChg chg="mod">
          <ac:chgData name="Robertson, Wendy" userId="3b0607e0-8400-4cee-8458-854cafd46f0b" providerId="ADAL" clId="{2031CB2C-5725-42A2-B6B0-3BBA1394C12E}" dt="2021-09-09T20:46:04.750" v="232"/>
          <ac:spMkLst>
            <pc:docMk/>
            <pc:sldMk cId="2217677320" sldId="256"/>
            <ac:spMk id="36" creationId="{346BC147-255A-4A56-8442-CA267E657AC7}"/>
          </ac:spMkLst>
        </pc:spChg>
        <pc:spChg chg="mod">
          <ac:chgData name="Robertson, Wendy" userId="3b0607e0-8400-4cee-8458-854cafd46f0b" providerId="ADAL" clId="{2031CB2C-5725-42A2-B6B0-3BBA1394C12E}" dt="2021-09-09T20:46:04.750" v="232"/>
          <ac:spMkLst>
            <pc:docMk/>
            <pc:sldMk cId="2217677320" sldId="256"/>
            <ac:spMk id="37" creationId="{F47B344C-C1D0-4154-BDA7-AB59B37CAE29}"/>
          </ac:spMkLst>
        </pc:spChg>
        <pc:spChg chg="mod">
          <ac:chgData name="Robertson, Wendy" userId="3b0607e0-8400-4cee-8458-854cafd46f0b" providerId="ADAL" clId="{2031CB2C-5725-42A2-B6B0-3BBA1394C12E}" dt="2021-09-09T20:46:04.750" v="232"/>
          <ac:spMkLst>
            <pc:docMk/>
            <pc:sldMk cId="2217677320" sldId="256"/>
            <ac:spMk id="38" creationId="{0E3B12C6-C317-4732-8070-BA0B1EC101AA}"/>
          </ac:spMkLst>
        </pc:spChg>
        <pc:spChg chg="mod">
          <ac:chgData name="Robertson, Wendy" userId="3b0607e0-8400-4cee-8458-854cafd46f0b" providerId="ADAL" clId="{2031CB2C-5725-42A2-B6B0-3BBA1394C12E}" dt="2021-09-09T20:46:04.750" v="232"/>
          <ac:spMkLst>
            <pc:docMk/>
            <pc:sldMk cId="2217677320" sldId="256"/>
            <ac:spMk id="39" creationId="{000CE004-C53B-4206-AB69-B21981C4B3BC}"/>
          </ac:spMkLst>
        </pc:spChg>
        <pc:spChg chg="mod">
          <ac:chgData name="Robertson, Wendy" userId="3b0607e0-8400-4cee-8458-854cafd46f0b" providerId="ADAL" clId="{2031CB2C-5725-42A2-B6B0-3BBA1394C12E}" dt="2021-09-09T20:46:04.750" v="232"/>
          <ac:spMkLst>
            <pc:docMk/>
            <pc:sldMk cId="2217677320" sldId="256"/>
            <ac:spMk id="40" creationId="{9EDC42F2-5575-42E0-8A63-3D2FEE0BBA0C}"/>
          </ac:spMkLst>
        </pc:spChg>
        <pc:spChg chg="mod">
          <ac:chgData name="Robertson, Wendy" userId="3b0607e0-8400-4cee-8458-854cafd46f0b" providerId="ADAL" clId="{2031CB2C-5725-42A2-B6B0-3BBA1394C12E}" dt="2021-09-09T20:46:04.750" v="232"/>
          <ac:spMkLst>
            <pc:docMk/>
            <pc:sldMk cId="2217677320" sldId="256"/>
            <ac:spMk id="41" creationId="{D2DCBD44-581C-42C8-B184-DE2487CDB3D9}"/>
          </ac:spMkLst>
        </pc:spChg>
        <pc:spChg chg="mod">
          <ac:chgData name="Robertson, Wendy" userId="3b0607e0-8400-4cee-8458-854cafd46f0b" providerId="ADAL" clId="{2031CB2C-5725-42A2-B6B0-3BBA1394C12E}" dt="2021-09-09T20:46:04.750" v="232"/>
          <ac:spMkLst>
            <pc:docMk/>
            <pc:sldMk cId="2217677320" sldId="256"/>
            <ac:spMk id="42" creationId="{94407696-C790-4E56-9EDE-F3FFF91C5734}"/>
          </ac:spMkLst>
        </pc:spChg>
        <pc:spChg chg="mod">
          <ac:chgData name="Robertson, Wendy" userId="3b0607e0-8400-4cee-8458-854cafd46f0b" providerId="ADAL" clId="{2031CB2C-5725-42A2-B6B0-3BBA1394C12E}" dt="2021-09-09T20:46:04.750" v="232"/>
          <ac:spMkLst>
            <pc:docMk/>
            <pc:sldMk cId="2217677320" sldId="256"/>
            <ac:spMk id="43" creationId="{1F4FBD54-8EFE-43B0-A09C-BB80075DCD5F}"/>
          </ac:spMkLst>
        </pc:spChg>
        <pc:spChg chg="mod">
          <ac:chgData name="Robertson, Wendy" userId="3b0607e0-8400-4cee-8458-854cafd46f0b" providerId="ADAL" clId="{2031CB2C-5725-42A2-B6B0-3BBA1394C12E}" dt="2021-09-09T20:46:04.750" v="232"/>
          <ac:spMkLst>
            <pc:docMk/>
            <pc:sldMk cId="2217677320" sldId="256"/>
            <ac:spMk id="44" creationId="{ACDC2B06-370F-40B0-A22B-F2AF231046DC}"/>
          </ac:spMkLst>
        </pc:spChg>
        <pc:spChg chg="mod">
          <ac:chgData name="Robertson, Wendy" userId="3b0607e0-8400-4cee-8458-854cafd46f0b" providerId="ADAL" clId="{2031CB2C-5725-42A2-B6B0-3BBA1394C12E}" dt="2021-09-09T20:46:04.750" v="232"/>
          <ac:spMkLst>
            <pc:docMk/>
            <pc:sldMk cId="2217677320" sldId="256"/>
            <ac:spMk id="45" creationId="{6BF5BB2C-6DE4-4B97-94AE-14AA3F3A8F4A}"/>
          </ac:spMkLst>
        </pc:spChg>
        <pc:spChg chg="mod">
          <ac:chgData name="Robertson, Wendy" userId="3b0607e0-8400-4cee-8458-854cafd46f0b" providerId="ADAL" clId="{2031CB2C-5725-42A2-B6B0-3BBA1394C12E}" dt="2021-09-09T20:46:04.750" v="232"/>
          <ac:spMkLst>
            <pc:docMk/>
            <pc:sldMk cId="2217677320" sldId="256"/>
            <ac:spMk id="46" creationId="{DECCE502-CD3D-4A54-A185-AABE5FD1222D}"/>
          </ac:spMkLst>
        </pc:spChg>
        <pc:spChg chg="mod">
          <ac:chgData name="Robertson, Wendy" userId="3b0607e0-8400-4cee-8458-854cafd46f0b" providerId="ADAL" clId="{2031CB2C-5725-42A2-B6B0-3BBA1394C12E}" dt="2021-09-09T20:46:04.750" v="232"/>
          <ac:spMkLst>
            <pc:docMk/>
            <pc:sldMk cId="2217677320" sldId="256"/>
            <ac:spMk id="47" creationId="{484A9769-5676-4E6D-988B-427344F8226C}"/>
          </ac:spMkLst>
        </pc:spChg>
        <pc:spChg chg="mod">
          <ac:chgData name="Robertson, Wendy" userId="3b0607e0-8400-4cee-8458-854cafd46f0b" providerId="ADAL" clId="{2031CB2C-5725-42A2-B6B0-3BBA1394C12E}" dt="2021-09-09T20:46:04.750" v="232"/>
          <ac:spMkLst>
            <pc:docMk/>
            <pc:sldMk cId="2217677320" sldId="256"/>
            <ac:spMk id="48" creationId="{FD5D36AD-9236-4045-856E-CF9D2C5DC4B2}"/>
          </ac:spMkLst>
        </pc:spChg>
        <pc:spChg chg="mod">
          <ac:chgData name="Robertson, Wendy" userId="3b0607e0-8400-4cee-8458-854cafd46f0b" providerId="ADAL" clId="{2031CB2C-5725-42A2-B6B0-3BBA1394C12E}" dt="2021-09-09T20:46:04.750" v="232"/>
          <ac:spMkLst>
            <pc:docMk/>
            <pc:sldMk cId="2217677320" sldId="256"/>
            <ac:spMk id="49" creationId="{AEBCCB34-1977-4973-87DA-9EAD15BF1242}"/>
          </ac:spMkLst>
        </pc:spChg>
        <pc:spChg chg="mod">
          <ac:chgData name="Robertson, Wendy" userId="3b0607e0-8400-4cee-8458-854cafd46f0b" providerId="ADAL" clId="{2031CB2C-5725-42A2-B6B0-3BBA1394C12E}" dt="2021-09-09T20:46:04.750" v="232"/>
          <ac:spMkLst>
            <pc:docMk/>
            <pc:sldMk cId="2217677320" sldId="256"/>
            <ac:spMk id="50" creationId="{A979F564-7E7E-4E85-9528-3A6EFFA438E4}"/>
          </ac:spMkLst>
        </pc:spChg>
        <pc:spChg chg="mod">
          <ac:chgData name="Robertson, Wendy" userId="3b0607e0-8400-4cee-8458-854cafd46f0b" providerId="ADAL" clId="{2031CB2C-5725-42A2-B6B0-3BBA1394C12E}" dt="2021-09-09T20:46:04.750" v="232"/>
          <ac:spMkLst>
            <pc:docMk/>
            <pc:sldMk cId="2217677320" sldId="256"/>
            <ac:spMk id="51" creationId="{D20F118D-94EA-49D3-B2FB-25EBE39523A0}"/>
          </ac:spMkLst>
        </pc:spChg>
        <pc:spChg chg="mod">
          <ac:chgData name="Robertson, Wendy" userId="3b0607e0-8400-4cee-8458-854cafd46f0b" providerId="ADAL" clId="{2031CB2C-5725-42A2-B6B0-3BBA1394C12E}" dt="2021-09-09T20:46:04.750" v="232"/>
          <ac:spMkLst>
            <pc:docMk/>
            <pc:sldMk cId="2217677320" sldId="256"/>
            <ac:spMk id="52" creationId="{D35C4ACB-9883-41AB-8545-260A5390990D}"/>
          </ac:spMkLst>
        </pc:spChg>
        <pc:spChg chg="mod">
          <ac:chgData name="Robertson, Wendy" userId="3b0607e0-8400-4cee-8458-854cafd46f0b" providerId="ADAL" clId="{2031CB2C-5725-42A2-B6B0-3BBA1394C12E}" dt="2021-09-09T20:46:04.750" v="232"/>
          <ac:spMkLst>
            <pc:docMk/>
            <pc:sldMk cId="2217677320" sldId="256"/>
            <ac:spMk id="53" creationId="{31360FA7-23E7-4A6E-ABFC-955F3FEE7BB0}"/>
          </ac:spMkLst>
        </pc:spChg>
        <pc:spChg chg="mod">
          <ac:chgData name="Robertson, Wendy" userId="3b0607e0-8400-4cee-8458-854cafd46f0b" providerId="ADAL" clId="{2031CB2C-5725-42A2-B6B0-3BBA1394C12E}" dt="2021-09-09T20:46:04.750" v="232"/>
          <ac:spMkLst>
            <pc:docMk/>
            <pc:sldMk cId="2217677320" sldId="256"/>
            <ac:spMk id="54" creationId="{0603CE48-771E-4955-B9C7-2C56D9F31036}"/>
          </ac:spMkLst>
        </pc:spChg>
        <pc:spChg chg="mod">
          <ac:chgData name="Robertson, Wendy" userId="3b0607e0-8400-4cee-8458-854cafd46f0b" providerId="ADAL" clId="{2031CB2C-5725-42A2-B6B0-3BBA1394C12E}" dt="2021-09-09T20:46:04.750" v="232"/>
          <ac:spMkLst>
            <pc:docMk/>
            <pc:sldMk cId="2217677320" sldId="256"/>
            <ac:spMk id="55" creationId="{268E94CB-04C5-4D43-A73E-5BF92789EA30}"/>
          </ac:spMkLst>
        </pc:spChg>
        <pc:spChg chg="mod">
          <ac:chgData name="Robertson, Wendy" userId="3b0607e0-8400-4cee-8458-854cafd46f0b" providerId="ADAL" clId="{2031CB2C-5725-42A2-B6B0-3BBA1394C12E}" dt="2021-09-09T20:46:04.750" v="232"/>
          <ac:spMkLst>
            <pc:docMk/>
            <pc:sldMk cId="2217677320" sldId="256"/>
            <ac:spMk id="56" creationId="{017F7537-DE7C-4B8A-BB40-1CC878A2181C}"/>
          </ac:spMkLst>
        </pc:spChg>
        <pc:spChg chg="mod">
          <ac:chgData name="Robertson, Wendy" userId="3b0607e0-8400-4cee-8458-854cafd46f0b" providerId="ADAL" clId="{2031CB2C-5725-42A2-B6B0-3BBA1394C12E}" dt="2021-09-09T20:46:04.750" v="232"/>
          <ac:spMkLst>
            <pc:docMk/>
            <pc:sldMk cId="2217677320" sldId="256"/>
            <ac:spMk id="57" creationId="{2A3977B7-582C-44C3-B286-341969BCF23D}"/>
          </ac:spMkLst>
        </pc:spChg>
        <pc:spChg chg="mod">
          <ac:chgData name="Robertson, Wendy" userId="3b0607e0-8400-4cee-8458-854cafd46f0b" providerId="ADAL" clId="{2031CB2C-5725-42A2-B6B0-3BBA1394C12E}" dt="2021-09-09T20:46:04.750" v="232"/>
          <ac:spMkLst>
            <pc:docMk/>
            <pc:sldMk cId="2217677320" sldId="256"/>
            <ac:spMk id="58" creationId="{8606D30D-C52B-40E8-8C11-9DFFE8EC29D4}"/>
          </ac:spMkLst>
        </pc:spChg>
        <pc:spChg chg="mod">
          <ac:chgData name="Robertson, Wendy" userId="3b0607e0-8400-4cee-8458-854cafd46f0b" providerId="ADAL" clId="{2031CB2C-5725-42A2-B6B0-3BBA1394C12E}" dt="2021-09-09T20:46:04.750" v="232"/>
          <ac:spMkLst>
            <pc:docMk/>
            <pc:sldMk cId="2217677320" sldId="256"/>
            <ac:spMk id="59" creationId="{649688E9-32FC-4065-9CCB-9179F7FCEAE2}"/>
          </ac:spMkLst>
        </pc:spChg>
        <pc:spChg chg="mod">
          <ac:chgData name="Robertson, Wendy" userId="3b0607e0-8400-4cee-8458-854cafd46f0b" providerId="ADAL" clId="{2031CB2C-5725-42A2-B6B0-3BBA1394C12E}" dt="2021-09-09T20:46:04.750" v="232"/>
          <ac:spMkLst>
            <pc:docMk/>
            <pc:sldMk cId="2217677320" sldId="256"/>
            <ac:spMk id="60" creationId="{EBD0BBFB-22EE-40B3-943B-D22E271E1923}"/>
          </ac:spMkLst>
        </pc:spChg>
        <pc:spChg chg="mod">
          <ac:chgData name="Robertson, Wendy" userId="3b0607e0-8400-4cee-8458-854cafd46f0b" providerId="ADAL" clId="{2031CB2C-5725-42A2-B6B0-3BBA1394C12E}" dt="2021-09-09T20:46:04.750" v="232"/>
          <ac:spMkLst>
            <pc:docMk/>
            <pc:sldMk cId="2217677320" sldId="256"/>
            <ac:spMk id="61" creationId="{D2B0F53D-D908-403E-A03D-D0EE0A86E682}"/>
          </ac:spMkLst>
        </pc:spChg>
        <pc:spChg chg="mod">
          <ac:chgData name="Robertson, Wendy" userId="3b0607e0-8400-4cee-8458-854cafd46f0b" providerId="ADAL" clId="{2031CB2C-5725-42A2-B6B0-3BBA1394C12E}" dt="2021-09-09T20:46:04.750" v="232"/>
          <ac:spMkLst>
            <pc:docMk/>
            <pc:sldMk cId="2217677320" sldId="256"/>
            <ac:spMk id="62" creationId="{E4DE7F8B-7EFD-4C9D-979C-E1259DF76E2D}"/>
          </ac:spMkLst>
        </pc:spChg>
        <pc:spChg chg="mod">
          <ac:chgData name="Robertson, Wendy" userId="3b0607e0-8400-4cee-8458-854cafd46f0b" providerId="ADAL" clId="{2031CB2C-5725-42A2-B6B0-3BBA1394C12E}" dt="2021-09-09T20:46:04.750" v="232"/>
          <ac:spMkLst>
            <pc:docMk/>
            <pc:sldMk cId="2217677320" sldId="256"/>
            <ac:spMk id="63" creationId="{CC388C0D-950A-47CA-80C1-613F3ED46021}"/>
          </ac:spMkLst>
        </pc:spChg>
        <pc:spChg chg="mod">
          <ac:chgData name="Robertson, Wendy" userId="3b0607e0-8400-4cee-8458-854cafd46f0b" providerId="ADAL" clId="{2031CB2C-5725-42A2-B6B0-3BBA1394C12E}" dt="2021-09-09T20:46:04.750" v="232"/>
          <ac:spMkLst>
            <pc:docMk/>
            <pc:sldMk cId="2217677320" sldId="256"/>
            <ac:spMk id="64" creationId="{849EA882-071A-46D7-A575-419504129A4E}"/>
          </ac:spMkLst>
        </pc:spChg>
        <pc:spChg chg="mod">
          <ac:chgData name="Robertson, Wendy" userId="3b0607e0-8400-4cee-8458-854cafd46f0b" providerId="ADAL" clId="{2031CB2C-5725-42A2-B6B0-3BBA1394C12E}" dt="2021-09-09T20:46:04.750" v="232"/>
          <ac:spMkLst>
            <pc:docMk/>
            <pc:sldMk cId="2217677320" sldId="256"/>
            <ac:spMk id="65" creationId="{0A254F71-D389-4867-9DB4-4DC3581F63EA}"/>
          </ac:spMkLst>
        </pc:spChg>
        <pc:spChg chg="mod">
          <ac:chgData name="Robertson, Wendy" userId="3b0607e0-8400-4cee-8458-854cafd46f0b" providerId="ADAL" clId="{2031CB2C-5725-42A2-B6B0-3BBA1394C12E}" dt="2021-09-09T20:46:04.750" v="232"/>
          <ac:spMkLst>
            <pc:docMk/>
            <pc:sldMk cId="2217677320" sldId="256"/>
            <ac:spMk id="66" creationId="{F3A6BD05-B9C5-4B74-BC5E-F04E61D65714}"/>
          </ac:spMkLst>
        </pc:spChg>
        <pc:spChg chg="mod">
          <ac:chgData name="Robertson, Wendy" userId="3b0607e0-8400-4cee-8458-854cafd46f0b" providerId="ADAL" clId="{2031CB2C-5725-42A2-B6B0-3BBA1394C12E}" dt="2021-09-09T20:46:04.750" v="232"/>
          <ac:spMkLst>
            <pc:docMk/>
            <pc:sldMk cId="2217677320" sldId="256"/>
            <ac:spMk id="67" creationId="{364666EB-77F2-4270-B857-069D9DD6FF17}"/>
          </ac:spMkLst>
        </pc:spChg>
        <pc:spChg chg="mod">
          <ac:chgData name="Robertson, Wendy" userId="3b0607e0-8400-4cee-8458-854cafd46f0b" providerId="ADAL" clId="{2031CB2C-5725-42A2-B6B0-3BBA1394C12E}" dt="2021-09-09T20:46:04.750" v="232"/>
          <ac:spMkLst>
            <pc:docMk/>
            <pc:sldMk cId="2217677320" sldId="256"/>
            <ac:spMk id="68" creationId="{29097AD0-9B0E-4E07-8991-D82541856127}"/>
          </ac:spMkLst>
        </pc:spChg>
        <pc:spChg chg="mod">
          <ac:chgData name="Robertson, Wendy" userId="3b0607e0-8400-4cee-8458-854cafd46f0b" providerId="ADAL" clId="{2031CB2C-5725-42A2-B6B0-3BBA1394C12E}" dt="2021-09-09T20:46:04.750" v="232"/>
          <ac:spMkLst>
            <pc:docMk/>
            <pc:sldMk cId="2217677320" sldId="256"/>
            <ac:spMk id="69" creationId="{5BA0AFA4-B0C7-425E-ADEC-AEEF00CF1AA1}"/>
          </ac:spMkLst>
        </pc:spChg>
        <pc:spChg chg="mod">
          <ac:chgData name="Robertson, Wendy" userId="3b0607e0-8400-4cee-8458-854cafd46f0b" providerId="ADAL" clId="{2031CB2C-5725-42A2-B6B0-3BBA1394C12E}" dt="2021-09-09T20:46:04.750" v="232"/>
          <ac:spMkLst>
            <pc:docMk/>
            <pc:sldMk cId="2217677320" sldId="256"/>
            <ac:spMk id="70" creationId="{B832D9BA-F18D-4C84-AE4B-52AA0DDCBC49}"/>
          </ac:spMkLst>
        </pc:spChg>
        <pc:spChg chg="mod">
          <ac:chgData name="Robertson, Wendy" userId="3b0607e0-8400-4cee-8458-854cafd46f0b" providerId="ADAL" clId="{2031CB2C-5725-42A2-B6B0-3BBA1394C12E}" dt="2021-09-09T20:46:04.750" v="232"/>
          <ac:spMkLst>
            <pc:docMk/>
            <pc:sldMk cId="2217677320" sldId="256"/>
            <ac:spMk id="71" creationId="{AAC14E14-1FAC-4F9B-BA83-ABDD88C86B8C}"/>
          </ac:spMkLst>
        </pc:spChg>
        <pc:spChg chg="mod">
          <ac:chgData name="Robertson, Wendy" userId="3b0607e0-8400-4cee-8458-854cafd46f0b" providerId="ADAL" clId="{2031CB2C-5725-42A2-B6B0-3BBA1394C12E}" dt="2021-09-09T20:46:04.750" v="232"/>
          <ac:spMkLst>
            <pc:docMk/>
            <pc:sldMk cId="2217677320" sldId="256"/>
            <ac:spMk id="72" creationId="{A05FA45F-FA9B-46FB-B103-BE09C0F0E823}"/>
          </ac:spMkLst>
        </pc:spChg>
        <pc:spChg chg="mod">
          <ac:chgData name="Robertson, Wendy" userId="3b0607e0-8400-4cee-8458-854cafd46f0b" providerId="ADAL" clId="{2031CB2C-5725-42A2-B6B0-3BBA1394C12E}" dt="2021-09-09T20:46:04.750" v="232"/>
          <ac:spMkLst>
            <pc:docMk/>
            <pc:sldMk cId="2217677320" sldId="256"/>
            <ac:spMk id="73" creationId="{D5BCC129-804C-4B91-91B5-9DDAB861C005}"/>
          </ac:spMkLst>
        </pc:spChg>
        <pc:grpChg chg="del">
          <ac:chgData name="Robertson, Wendy" userId="3b0607e0-8400-4cee-8458-854cafd46f0b" providerId="ADAL" clId="{2031CB2C-5725-42A2-B6B0-3BBA1394C12E}" dt="2021-09-09T20:45:54.439" v="230" actId="478"/>
          <ac:grpSpMkLst>
            <pc:docMk/>
            <pc:sldMk cId="2217677320" sldId="256"/>
            <ac:grpSpMk id="29" creationId="{35B0489E-55F2-4B01-81E4-4FF814245D87}"/>
          </ac:grpSpMkLst>
        </pc:grpChg>
        <pc:grpChg chg="add mod">
          <ac:chgData name="Robertson, Wendy" userId="3b0607e0-8400-4cee-8458-854cafd46f0b" providerId="ADAL" clId="{2031CB2C-5725-42A2-B6B0-3BBA1394C12E}" dt="2021-09-09T20:46:04.750" v="232"/>
          <ac:grpSpMkLst>
            <pc:docMk/>
            <pc:sldMk cId="2217677320" sldId="256"/>
            <ac:grpSpMk id="30" creationId="{381F519C-8BE9-4FE2-8D20-7EA46CEEE2F3}"/>
          </ac:grpSpMkLst>
        </pc:grpChg>
        <pc:grpChg chg="mod">
          <ac:chgData name="Robertson, Wendy" userId="3b0607e0-8400-4cee-8458-854cafd46f0b" providerId="ADAL" clId="{2031CB2C-5725-42A2-B6B0-3BBA1394C12E}" dt="2021-09-09T20:46:04.750" v="232"/>
          <ac:grpSpMkLst>
            <pc:docMk/>
            <pc:sldMk cId="2217677320" sldId="256"/>
            <ac:grpSpMk id="31" creationId="{BA5ED80D-0D38-47EF-B49B-061A0F4C9147}"/>
          </ac:grpSpMkLst>
        </pc:grpChg>
      </pc:sldChg>
      <pc:sldChg chg="addSp delSp modSp mod">
        <pc:chgData name="Robertson, Wendy" userId="3b0607e0-8400-4cee-8458-854cafd46f0b" providerId="ADAL" clId="{2031CB2C-5725-42A2-B6B0-3BBA1394C12E}" dt="2021-09-09T20:46:28.791" v="235" actId="1076"/>
        <pc:sldMkLst>
          <pc:docMk/>
          <pc:sldMk cId="1690255571" sldId="257"/>
        </pc:sldMkLst>
        <pc:spChg chg="add del mod">
          <ac:chgData name="Robertson, Wendy" userId="3b0607e0-8400-4cee-8458-854cafd46f0b" providerId="ADAL" clId="{2031CB2C-5725-42A2-B6B0-3BBA1394C12E}" dt="2021-09-09T20:26:15.431" v="26" actId="478"/>
          <ac:spMkLst>
            <pc:docMk/>
            <pc:sldMk cId="1690255571" sldId="257"/>
            <ac:spMk id="4" creationId="{101BAAD1-BC26-4D8C-84BC-B8F2BF45110F}"/>
          </ac:spMkLst>
        </pc:spChg>
        <pc:spChg chg="add mod">
          <ac:chgData name="Robertson, Wendy" userId="3b0607e0-8400-4cee-8458-854cafd46f0b" providerId="ADAL" clId="{2031CB2C-5725-42A2-B6B0-3BBA1394C12E}" dt="2021-09-09T20:45:43.773" v="229" actId="164"/>
          <ac:spMkLst>
            <pc:docMk/>
            <pc:sldMk cId="1690255571" sldId="257"/>
            <ac:spMk id="7" creationId="{D23BE726-4575-45B4-937A-60E842B343E0}"/>
          </ac:spMkLst>
        </pc:spChg>
        <pc:spChg chg="add del mod">
          <ac:chgData name="Robertson, Wendy" userId="3b0607e0-8400-4cee-8458-854cafd46f0b" providerId="ADAL" clId="{2031CB2C-5725-42A2-B6B0-3BBA1394C12E}" dt="2021-09-09T20:28:46.389" v="53" actId="478"/>
          <ac:spMkLst>
            <pc:docMk/>
            <pc:sldMk cId="1690255571" sldId="257"/>
            <ac:spMk id="28" creationId="{59DCB744-799F-49E7-BF63-6F4963EEC894}"/>
          </ac:spMkLst>
        </pc:spChg>
        <pc:spChg chg="add mod">
          <ac:chgData name="Robertson, Wendy" userId="3b0607e0-8400-4cee-8458-854cafd46f0b" providerId="ADAL" clId="{2031CB2C-5725-42A2-B6B0-3BBA1394C12E}" dt="2021-09-09T20:46:28.791" v="235" actId="1076"/>
          <ac:spMkLst>
            <pc:docMk/>
            <pc:sldMk cId="1690255571" sldId="257"/>
            <ac:spMk id="29" creationId="{94D1D225-AE0E-48C6-A3BE-AAB77055D1BC}"/>
          </ac:spMkLst>
        </pc:spChg>
        <pc:spChg chg="add mod">
          <ac:chgData name="Robertson, Wendy" userId="3b0607e0-8400-4cee-8458-854cafd46f0b" providerId="ADAL" clId="{2031CB2C-5725-42A2-B6B0-3BBA1394C12E}" dt="2021-09-09T20:45:43.773" v="229" actId="164"/>
          <ac:spMkLst>
            <pc:docMk/>
            <pc:sldMk cId="1690255571" sldId="257"/>
            <ac:spMk id="30" creationId="{DDB4F681-B29B-4654-9F62-3DECF761271F}"/>
          </ac:spMkLst>
        </pc:spChg>
        <pc:spChg chg="add mod">
          <ac:chgData name="Robertson, Wendy" userId="3b0607e0-8400-4cee-8458-854cafd46f0b" providerId="ADAL" clId="{2031CB2C-5725-42A2-B6B0-3BBA1394C12E}" dt="2021-09-09T20:45:43.773" v="229" actId="164"/>
          <ac:spMkLst>
            <pc:docMk/>
            <pc:sldMk cId="1690255571" sldId="257"/>
            <ac:spMk id="31" creationId="{89408B65-7AFF-4CB7-8890-557E785DD211}"/>
          </ac:spMkLst>
        </pc:spChg>
        <pc:spChg chg="add mod">
          <ac:chgData name="Robertson, Wendy" userId="3b0607e0-8400-4cee-8458-854cafd46f0b" providerId="ADAL" clId="{2031CB2C-5725-42A2-B6B0-3BBA1394C12E}" dt="2021-09-09T20:45:43.773" v="229" actId="164"/>
          <ac:spMkLst>
            <pc:docMk/>
            <pc:sldMk cId="1690255571" sldId="257"/>
            <ac:spMk id="32" creationId="{0690CCA1-295A-44FD-BE7C-DCD556F24958}"/>
          </ac:spMkLst>
        </pc:spChg>
        <pc:spChg chg="add mod">
          <ac:chgData name="Robertson, Wendy" userId="3b0607e0-8400-4cee-8458-854cafd46f0b" providerId="ADAL" clId="{2031CB2C-5725-42A2-B6B0-3BBA1394C12E}" dt="2021-09-09T20:45:43.773" v="229" actId="164"/>
          <ac:spMkLst>
            <pc:docMk/>
            <pc:sldMk cId="1690255571" sldId="257"/>
            <ac:spMk id="33" creationId="{DB4150AD-D3B0-4F04-A6EC-E90CD64D772C}"/>
          </ac:spMkLst>
        </pc:spChg>
        <pc:spChg chg="add mod">
          <ac:chgData name="Robertson, Wendy" userId="3b0607e0-8400-4cee-8458-854cafd46f0b" providerId="ADAL" clId="{2031CB2C-5725-42A2-B6B0-3BBA1394C12E}" dt="2021-09-09T20:45:43.773" v="229" actId="164"/>
          <ac:spMkLst>
            <pc:docMk/>
            <pc:sldMk cId="1690255571" sldId="257"/>
            <ac:spMk id="34" creationId="{177D8369-908D-49AF-B2BE-1C14771E6D8F}"/>
          </ac:spMkLst>
        </pc:spChg>
        <pc:spChg chg="add mod">
          <ac:chgData name="Robertson, Wendy" userId="3b0607e0-8400-4cee-8458-854cafd46f0b" providerId="ADAL" clId="{2031CB2C-5725-42A2-B6B0-3BBA1394C12E}" dt="2021-09-09T20:45:43.773" v="229" actId="164"/>
          <ac:spMkLst>
            <pc:docMk/>
            <pc:sldMk cId="1690255571" sldId="257"/>
            <ac:spMk id="35" creationId="{B3A79F5C-A42E-478D-9561-58BB74A34CF1}"/>
          </ac:spMkLst>
        </pc:spChg>
        <pc:spChg chg="add mod">
          <ac:chgData name="Robertson, Wendy" userId="3b0607e0-8400-4cee-8458-854cafd46f0b" providerId="ADAL" clId="{2031CB2C-5725-42A2-B6B0-3BBA1394C12E}" dt="2021-09-09T20:45:43.773" v="229" actId="164"/>
          <ac:spMkLst>
            <pc:docMk/>
            <pc:sldMk cId="1690255571" sldId="257"/>
            <ac:spMk id="36" creationId="{0AFC96B1-D3A7-4837-ADFF-40B263AF2BA0}"/>
          </ac:spMkLst>
        </pc:spChg>
        <pc:spChg chg="add mod">
          <ac:chgData name="Robertson, Wendy" userId="3b0607e0-8400-4cee-8458-854cafd46f0b" providerId="ADAL" clId="{2031CB2C-5725-42A2-B6B0-3BBA1394C12E}" dt="2021-09-09T20:45:43.773" v="229" actId="164"/>
          <ac:spMkLst>
            <pc:docMk/>
            <pc:sldMk cId="1690255571" sldId="257"/>
            <ac:spMk id="37" creationId="{71481424-CEDA-4C00-BFEB-24C192843595}"/>
          </ac:spMkLst>
        </pc:spChg>
        <pc:spChg chg="add mod">
          <ac:chgData name="Robertson, Wendy" userId="3b0607e0-8400-4cee-8458-854cafd46f0b" providerId="ADAL" clId="{2031CB2C-5725-42A2-B6B0-3BBA1394C12E}" dt="2021-09-09T20:45:43.773" v="229" actId="164"/>
          <ac:spMkLst>
            <pc:docMk/>
            <pc:sldMk cId="1690255571" sldId="257"/>
            <ac:spMk id="38" creationId="{BE2E6C24-7B61-47BA-9710-4C6677552652}"/>
          </ac:spMkLst>
        </pc:spChg>
        <pc:spChg chg="add mod">
          <ac:chgData name="Robertson, Wendy" userId="3b0607e0-8400-4cee-8458-854cafd46f0b" providerId="ADAL" clId="{2031CB2C-5725-42A2-B6B0-3BBA1394C12E}" dt="2021-09-09T20:45:43.773" v="229" actId="164"/>
          <ac:spMkLst>
            <pc:docMk/>
            <pc:sldMk cId="1690255571" sldId="257"/>
            <ac:spMk id="39" creationId="{9C38A9BE-E7A6-41D4-825A-BC8FE9DA4BAB}"/>
          </ac:spMkLst>
        </pc:spChg>
        <pc:spChg chg="add mod">
          <ac:chgData name="Robertson, Wendy" userId="3b0607e0-8400-4cee-8458-854cafd46f0b" providerId="ADAL" clId="{2031CB2C-5725-42A2-B6B0-3BBA1394C12E}" dt="2021-09-09T20:45:43.773" v="229" actId="164"/>
          <ac:spMkLst>
            <pc:docMk/>
            <pc:sldMk cId="1690255571" sldId="257"/>
            <ac:spMk id="40" creationId="{5B4703CA-3647-4982-B1CB-229881022857}"/>
          </ac:spMkLst>
        </pc:spChg>
        <pc:spChg chg="add mod">
          <ac:chgData name="Robertson, Wendy" userId="3b0607e0-8400-4cee-8458-854cafd46f0b" providerId="ADAL" clId="{2031CB2C-5725-42A2-B6B0-3BBA1394C12E}" dt="2021-09-09T20:45:43.773" v="229" actId="164"/>
          <ac:spMkLst>
            <pc:docMk/>
            <pc:sldMk cId="1690255571" sldId="257"/>
            <ac:spMk id="41" creationId="{69338498-2CE9-443B-BCE7-618F8F327E9E}"/>
          </ac:spMkLst>
        </pc:spChg>
        <pc:spChg chg="add mod">
          <ac:chgData name="Robertson, Wendy" userId="3b0607e0-8400-4cee-8458-854cafd46f0b" providerId="ADAL" clId="{2031CB2C-5725-42A2-B6B0-3BBA1394C12E}" dt="2021-09-09T20:45:43.773" v="229" actId="164"/>
          <ac:spMkLst>
            <pc:docMk/>
            <pc:sldMk cId="1690255571" sldId="257"/>
            <ac:spMk id="42" creationId="{851F84A3-D2C3-4192-8357-47C4C5CE14C5}"/>
          </ac:spMkLst>
        </pc:spChg>
        <pc:spChg chg="add mod">
          <ac:chgData name="Robertson, Wendy" userId="3b0607e0-8400-4cee-8458-854cafd46f0b" providerId="ADAL" clId="{2031CB2C-5725-42A2-B6B0-3BBA1394C12E}" dt="2021-09-09T20:45:43.773" v="229" actId="164"/>
          <ac:spMkLst>
            <pc:docMk/>
            <pc:sldMk cId="1690255571" sldId="257"/>
            <ac:spMk id="43" creationId="{A152C68F-1605-4558-ADE4-688AC1238444}"/>
          </ac:spMkLst>
        </pc:spChg>
        <pc:spChg chg="add mod">
          <ac:chgData name="Robertson, Wendy" userId="3b0607e0-8400-4cee-8458-854cafd46f0b" providerId="ADAL" clId="{2031CB2C-5725-42A2-B6B0-3BBA1394C12E}" dt="2021-09-09T20:45:43.773" v="229" actId="164"/>
          <ac:spMkLst>
            <pc:docMk/>
            <pc:sldMk cId="1690255571" sldId="257"/>
            <ac:spMk id="44" creationId="{6A453B70-4C86-4372-B14B-6F851C6A0B6C}"/>
          </ac:spMkLst>
        </pc:spChg>
        <pc:spChg chg="add mod">
          <ac:chgData name="Robertson, Wendy" userId="3b0607e0-8400-4cee-8458-854cafd46f0b" providerId="ADAL" clId="{2031CB2C-5725-42A2-B6B0-3BBA1394C12E}" dt="2021-09-09T20:45:43.773" v="229" actId="164"/>
          <ac:spMkLst>
            <pc:docMk/>
            <pc:sldMk cId="1690255571" sldId="257"/>
            <ac:spMk id="45" creationId="{E24E3E07-4D72-4520-80C7-022394FB4703}"/>
          </ac:spMkLst>
        </pc:spChg>
        <pc:spChg chg="add mod">
          <ac:chgData name="Robertson, Wendy" userId="3b0607e0-8400-4cee-8458-854cafd46f0b" providerId="ADAL" clId="{2031CB2C-5725-42A2-B6B0-3BBA1394C12E}" dt="2021-09-09T20:45:43.773" v="229" actId="164"/>
          <ac:spMkLst>
            <pc:docMk/>
            <pc:sldMk cId="1690255571" sldId="257"/>
            <ac:spMk id="46" creationId="{40A4F940-3217-4CA1-AA68-DAA642F891D5}"/>
          </ac:spMkLst>
        </pc:spChg>
        <pc:spChg chg="add mod">
          <ac:chgData name="Robertson, Wendy" userId="3b0607e0-8400-4cee-8458-854cafd46f0b" providerId="ADAL" clId="{2031CB2C-5725-42A2-B6B0-3BBA1394C12E}" dt="2021-09-09T20:45:43.773" v="229" actId="164"/>
          <ac:spMkLst>
            <pc:docMk/>
            <pc:sldMk cId="1690255571" sldId="257"/>
            <ac:spMk id="47" creationId="{F35614B4-FBE9-4F20-B5FB-AB8B51F210A8}"/>
          </ac:spMkLst>
        </pc:spChg>
        <pc:spChg chg="add mod">
          <ac:chgData name="Robertson, Wendy" userId="3b0607e0-8400-4cee-8458-854cafd46f0b" providerId="ADAL" clId="{2031CB2C-5725-42A2-B6B0-3BBA1394C12E}" dt="2021-09-09T20:45:43.773" v="229" actId="164"/>
          <ac:spMkLst>
            <pc:docMk/>
            <pc:sldMk cId="1690255571" sldId="257"/>
            <ac:spMk id="48" creationId="{40027729-CF7A-421A-A97B-6B9E04815DFC}"/>
          </ac:spMkLst>
        </pc:spChg>
        <pc:spChg chg="add mod">
          <ac:chgData name="Robertson, Wendy" userId="3b0607e0-8400-4cee-8458-854cafd46f0b" providerId="ADAL" clId="{2031CB2C-5725-42A2-B6B0-3BBA1394C12E}" dt="2021-09-09T20:45:43.773" v="229" actId="164"/>
          <ac:spMkLst>
            <pc:docMk/>
            <pc:sldMk cId="1690255571" sldId="257"/>
            <ac:spMk id="49" creationId="{E3D9CFA0-3938-4D56-8E58-07A630C1DB4D}"/>
          </ac:spMkLst>
        </pc:spChg>
        <pc:grpChg chg="mod">
          <ac:chgData name="Robertson, Wendy" userId="3b0607e0-8400-4cee-8458-854cafd46f0b" providerId="ADAL" clId="{2031CB2C-5725-42A2-B6B0-3BBA1394C12E}" dt="2021-09-09T20:45:43.773" v="229" actId="164"/>
          <ac:grpSpMkLst>
            <pc:docMk/>
            <pc:sldMk cId="1690255571" sldId="257"/>
            <ac:grpSpMk id="5" creationId="{4489905C-57A0-4F64-838B-B95EF93D09BD}"/>
          </ac:grpSpMkLst>
        </pc:grpChg>
        <pc:grpChg chg="add mod">
          <ac:chgData name="Robertson, Wendy" userId="3b0607e0-8400-4cee-8458-854cafd46f0b" providerId="ADAL" clId="{2031CB2C-5725-42A2-B6B0-3BBA1394C12E}" dt="2021-09-09T20:45:43.773" v="229" actId="164"/>
          <ac:grpSpMkLst>
            <pc:docMk/>
            <pc:sldMk cId="1690255571" sldId="257"/>
            <ac:grpSpMk id="50" creationId="{DAFAB0D9-280D-460D-A3C0-A60D4BC09F69}"/>
          </ac:grpSpMkLst>
        </pc:grpChg>
      </pc:sldChg>
      <pc:sldChg chg="addSp delSp modSp mod">
        <pc:chgData name="Robertson, Wendy" userId="3b0607e0-8400-4cee-8458-854cafd46f0b" providerId="ADAL" clId="{2031CB2C-5725-42A2-B6B0-3BBA1394C12E}" dt="2021-09-09T20:46:49.339" v="238"/>
        <pc:sldMkLst>
          <pc:docMk/>
          <pc:sldMk cId="1788622570" sldId="258"/>
        </pc:sldMkLst>
        <pc:spChg chg="add del mod">
          <ac:chgData name="Robertson, Wendy" userId="3b0607e0-8400-4cee-8458-854cafd46f0b" providerId="ADAL" clId="{2031CB2C-5725-42A2-B6B0-3BBA1394C12E}" dt="2021-09-09T20:28:48.911" v="54" actId="478"/>
          <ac:spMkLst>
            <pc:docMk/>
            <pc:sldMk cId="1788622570" sldId="258"/>
            <ac:spMk id="29" creationId="{74C340D0-9BD3-4AA0-B042-58B7426589D8}"/>
          </ac:spMkLst>
        </pc:spChg>
        <pc:spChg chg="add mod ord">
          <ac:chgData name="Robertson, Wendy" userId="3b0607e0-8400-4cee-8458-854cafd46f0b" providerId="ADAL" clId="{2031CB2C-5725-42A2-B6B0-3BBA1394C12E}" dt="2021-09-09T20:46:44.036" v="236" actId="171"/>
          <ac:spMkLst>
            <pc:docMk/>
            <pc:sldMk cId="1788622570" sldId="258"/>
            <ac:spMk id="30" creationId="{C2647D3E-E29C-4175-9E2B-DC56FAB7CA8E}"/>
          </ac:spMkLst>
        </pc:spChg>
        <pc:spChg chg="mod">
          <ac:chgData name="Robertson, Wendy" userId="3b0607e0-8400-4cee-8458-854cafd46f0b" providerId="ADAL" clId="{2031CB2C-5725-42A2-B6B0-3BBA1394C12E}" dt="2021-09-09T20:46:49.339" v="238"/>
          <ac:spMkLst>
            <pc:docMk/>
            <pc:sldMk cId="1788622570" sldId="258"/>
            <ac:spMk id="33" creationId="{90C8414A-DD17-430F-8527-D28B68F4C711}"/>
          </ac:spMkLst>
        </pc:spChg>
        <pc:spChg chg="mod">
          <ac:chgData name="Robertson, Wendy" userId="3b0607e0-8400-4cee-8458-854cafd46f0b" providerId="ADAL" clId="{2031CB2C-5725-42A2-B6B0-3BBA1394C12E}" dt="2021-09-09T20:46:49.339" v="238"/>
          <ac:spMkLst>
            <pc:docMk/>
            <pc:sldMk cId="1788622570" sldId="258"/>
            <ac:spMk id="34" creationId="{0578B5A3-FE05-4C81-935E-D21B1E82D4E4}"/>
          </ac:spMkLst>
        </pc:spChg>
        <pc:spChg chg="mod">
          <ac:chgData name="Robertson, Wendy" userId="3b0607e0-8400-4cee-8458-854cafd46f0b" providerId="ADAL" clId="{2031CB2C-5725-42A2-B6B0-3BBA1394C12E}" dt="2021-09-09T20:46:49.339" v="238"/>
          <ac:spMkLst>
            <pc:docMk/>
            <pc:sldMk cId="1788622570" sldId="258"/>
            <ac:spMk id="35" creationId="{6CD1A72D-C437-4C61-AA6C-71157F58A250}"/>
          </ac:spMkLst>
        </pc:spChg>
        <pc:spChg chg="mod">
          <ac:chgData name="Robertson, Wendy" userId="3b0607e0-8400-4cee-8458-854cafd46f0b" providerId="ADAL" clId="{2031CB2C-5725-42A2-B6B0-3BBA1394C12E}" dt="2021-09-09T20:46:49.339" v="238"/>
          <ac:spMkLst>
            <pc:docMk/>
            <pc:sldMk cId="1788622570" sldId="258"/>
            <ac:spMk id="36" creationId="{320C61E6-8EFB-468B-BF2B-6AF946D9C317}"/>
          </ac:spMkLst>
        </pc:spChg>
        <pc:spChg chg="mod">
          <ac:chgData name="Robertson, Wendy" userId="3b0607e0-8400-4cee-8458-854cafd46f0b" providerId="ADAL" clId="{2031CB2C-5725-42A2-B6B0-3BBA1394C12E}" dt="2021-09-09T20:46:49.339" v="238"/>
          <ac:spMkLst>
            <pc:docMk/>
            <pc:sldMk cId="1788622570" sldId="258"/>
            <ac:spMk id="37" creationId="{F1265420-BFD1-4CAC-89D3-FF2D522A06FD}"/>
          </ac:spMkLst>
        </pc:spChg>
        <pc:spChg chg="mod">
          <ac:chgData name="Robertson, Wendy" userId="3b0607e0-8400-4cee-8458-854cafd46f0b" providerId="ADAL" clId="{2031CB2C-5725-42A2-B6B0-3BBA1394C12E}" dt="2021-09-09T20:46:49.339" v="238"/>
          <ac:spMkLst>
            <pc:docMk/>
            <pc:sldMk cId="1788622570" sldId="258"/>
            <ac:spMk id="38" creationId="{062860B3-97EA-428B-A781-7D3BEA68E279}"/>
          </ac:spMkLst>
        </pc:spChg>
        <pc:spChg chg="mod">
          <ac:chgData name="Robertson, Wendy" userId="3b0607e0-8400-4cee-8458-854cafd46f0b" providerId="ADAL" clId="{2031CB2C-5725-42A2-B6B0-3BBA1394C12E}" dt="2021-09-09T20:46:49.339" v="238"/>
          <ac:spMkLst>
            <pc:docMk/>
            <pc:sldMk cId="1788622570" sldId="258"/>
            <ac:spMk id="39" creationId="{EE533542-C8D5-4BD2-9D2C-585CC6AF4515}"/>
          </ac:spMkLst>
        </pc:spChg>
        <pc:spChg chg="mod">
          <ac:chgData name="Robertson, Wendy" userId="3b0607e0-8400-4cee-8458-854cafd46f0b" providerId="ADAL" clId="{2031CB2C-5725-42A2-B6B0-3BBA1394C12E}" dt="2021-09-09T20:46:49.339" v="238"/>
          <ac:spMkLst>
            <pc:docMk/>
            <pc:sldMk cId="1788622570" sldId="258"/>
            <ac:spMk id="40" creationId="{218DE267-997A-4786-9060-4B2F66CFA3B4}"/>
          </ac:spMkLst>
        </pc:spChg>
        <pc:spChg chg="mod">
          <ac:chgData name="Robertson, Wendy" userId="3b0607e0-8400-4cee-8458-854cafd46f0b" providerId="ADAL" clId="{2031CB2C-5725-42A2-B6B0-3BBA1394C12E}" dt="2021-09-09T20:46:49.339" v="238"/>
          <ac:spMkLst>
            <pc:docMk/>
            <pc:sldMk cId="1788622570" sldId="258"/>
            <ac:spMk id="41" creationId="{3A48DAED-D05E-4D88-A56C-4CA183BB0374}"/>
          </ac:spMkLst>
        </pc:spChg>
        <pc:spChg chg="mod">
          <ac:chgData name="Robertson, Wendy" userId="3b0607e0-8400-4cee-8458-854cafd46f0b" providerId="ADAL" clId="{2031CB2C-5725-42A2-B6B0-3BBA1394C12E}" dt="2021-09-09T20:46:49.339" v="238"/>
          <ac:spMkLst>
            <pc:docMk/>
            <pc:sldMk cId="1788622570" sldId="258"/>
            <ac:spMk id="42" creationId="{DF993CB9-724B-4DA2-997C-9EFA0170546A}"/>
          </ac:spMkLst>
        </pc:spChg>
        <pc:spChg chg="mod">
          <ac:chgData name="Robertson, Wendy" userId="3b0607e0-8400-4cee-8458-854cafd46f0b" providerId="ADAL" clId="{2031CB2C-5725-42A2-B6B0-3BBA1394C12E}" dt="2021-09-09T20:46:49.339" v="238"/>
          <ac:spMkLst>
            <pc:docMk/>
            <pc:sldMk cId="1788622570" sldId="258"/>
            <ac:spMk id="43" creationId="{10000C6B-0BEF-4B6C-BACA-216D635428AA}"/>
          </ac:spMkLst>
        </pc:spChg>
        <pc:spChg chg="mod">
          <ac:chgData name="Robertson, Wendy" userId="3b0607e0-8400-4cee-8458-854cafd46f0b" providerId="ADAL" clId="{2031CB2C-5725-42A2-B6B0-3BBA1394C12E}" dt="2021-09-09T20:46:49.339" v="238"/>
          <ac:spMkLst>
            <pc:docMk/>
            <pc:sldMk cId="1788622570" sldId="258"/>
            <ac:spMk id="44" creationId="{DDF45EEA-0DBC-466A-89B5-0DD3000E3A10}"/>
          </ac:spMkLst>
        </pc:spChg>
        <pc:spChg chg="mod">
          <ac:chgData name="Robertson, Wendy" userId="3b0607e0-8400-4cee-8458-854cafd46f0b" providerId="ADAL" clId="{2031CB2C-5725-42A2-B6B0-3BBA1394C12E}" dt="2021-09-09T20:46:49.339" v="238"/>
          <ac:spMkLst>
            <pc:docMk/>
            <pc:sldMk cId="1788622570" sldId="258"/>
            <ac:spMk id="45" creationId="{0448D535-28F3-4BF0-978D-16F215522883}"/>
          </ac:spMkLst>
        </pc:spChg>
        <pc:spChg chg="mod">
          <ac:chgData name="Robertson, Wendy" userId="3b0607e0-8400-4cee-8458-854cafd46f0b" providerId="ADAL" clId="{2031CB2C-5725-42A2-B6B0-3BBA1394C12E}" dt="2021-09-09T20:46:49.339" v="238"/>
          <ac:spMkLst>
            <pc:docMk/>
            <pc:sldMk cId="1788622570" sldId="258"/>
            <ac:spMk id="46" creationId="{B1BA861C-46A4-46A7-BFA6-6501DF002705}"/>
          </ac:spMkLst>
        </pc:spChg>
        <pc:spChg chg="mod">
          <ac:chgData name="Robertson, Wendy" userId="3b0607e0-8400-4cee-8458-854cafd46f0b" providerId="ADAL" clId="{2031CB2C-5725-42A2-B6B0-3BBA1394C12E}" dt="2021-09-09T20:46:49.339" v="238"/>
          <ac:spMkLst>
            <pc:docMk/>
            <pc:sldMk cId="1788622570" sldId="258"/>
            <ac:spMk id="47" creationId="{8D269670-2C0F-47A2-8A6B-B20B060DF7F5}"/>
          </ac:spMkLst>
        </pc:spChg>
        <pc:spChg chg="mod">
          <ac:chgData name="Robertson, Wendy" userId="3b0607e0-8400-4cee-8458-854cafd46f0b" providerId="ADAL" clId="{2031CB2C-5725-42A2-B6B0-3BBA1394C12E}" dt="2021-09-09T20:46:49.339" v="238"/>
          <ac:spMkLst>
            <pc:docMk/>
            <pc:sldMk cId="1788622570" sldId="258"/>
            <ac:spMk id="48" creationId="{717BCE24-FEFD-42F9-9867-62D051F50615}"/>
          </ac:spMkLst>
        </pc:spChg>
        <pc:spChg chg="mod">
          <ac:chgData name="Robertson, Wendy" userId="3b0607e0-8400-4cee-8458-854cafd46f0b" providerId="ADAL" clId="{2031CB2C-5725-42A2-B6B0-3BBA1394C12E}" dt="2021-09-09T20:46:49.339" v="238"/>
          <ac:spMkLst>
            <pc:docMk/>
            <pc:sldMk cId="1788622570" sldId="258"/>
            <ac:spMk id="49" creationId="{EC5ECA03-F7DD-4C7E-B7EB-F716D26B5941}"/>
          </ac:spMkLst>
        </pc:spChg>
        <pc:spChg chg="mod">
          <ac:chgData name="Robertson, Wendy" userId="3b0607e0-8400-4cee-8458-854cafd46f0b" providerId="ADAL" clId="{2031CB2C-5725-42A2-B6B0-3BBA1394C12E}" dt="2021-09-09T20:46:49.339" v="238"/>
          <ac:spMkLst>
            <pc:docMk/>
            <pc:sldMk cId="1788622570" sldId="258"/>
            <ac:spMk id="50" creationId="{94069596-9C8E-477C-A1EC-03511A7D9E72}"/>
          </ac:spMkLst>
        </pc:spChg>
        <pc:spChg chg="mod">
          <ac:chgData name="Robertson, Wendy" userId="3b0607e0-8400-4cee-8458-854cafd46f0b" providerId="ADAL" clId="{2031CB2C-5725-42A2-B6B0-3BBA1394C12E}" dt="2021-09-09T20:46:49.339" v="238"/>
          <ac:spMkLst>
            <pc:docMk/>
            <pc:sldMk cId="1788622570" sldId="258"/>
            <ac:spMk id="51" creationId="{2CD6995E-860E-4BEA-A303-F300FC4A3072}"/>
          </ac:spMkLst>
        </pc:spChg>
        <pc:spChg chg="mod">
          <ac:chgData name="Robertson, Wendy" userId="3b0607e0-8400-4cee-8458-854cafd46f0b" providerId="ADAL" clId="{2031CB2C-5725-42A2-B6B0-3BBA1394C12E}" dt="2021-09-09T20:46:49.339" v="238"/>
          <ac:spMkLst>
            <pc:docMk/>
            <pc:sldMk cId="1788622570" sldId="258"/>
            <ac:spMk id="52" creationId="{CF6C74FF-1F68-4B21-8C99-2A0E6F2DE938}"/>
          </ac:spMkLst>
        </pc:spChg>
        <pc:spChg chg="mod">
          <ac:chgData name="Robertson, Wendy" userId="3b0607e0-8400-4cee-8458-854cafd46f0b" providerId="ADAL" clId="{2031CB2C-5725-42A2-B6B0-3BBA1394C12E}" dt="2021-09-09T20:46:49.339" v="238"/>
          <ac:spMkLst>
            <pc:docMk/>
            <pc:sldMk cId="1788622570" sldId="258"/>
            <ac:spMk id="53" creationId="{EDE1E22D-0E4A-4913-B085-1B16EF4F0261}"/>
          </ac:spMkLst>
        </pc:spChg>
        <pc:spChg chg="mod">
          <ac:chgData name="Robertson, Wendy" userId="3b0607e0-8400-4cee-8458-854cafd46f0b" providerId="ADAL" clId="{2031CB2C-5725-42A2-B6B0-3BBA1394C12E}" dt="2021-09-09T20:46:49.339" v="238"/>
          <ac:spMkLst>
            <pc:docMk/>
            <pc:sldMk cId="1788622570" sldId="258"/>
            <ac:spMk id="54" creationId="{4ADC3B52-D8ED-42B9-8C22-1A56865F7BC7}"/>
          </ac:spMkLst>
        </pc:spChg>
        <pc:spChg chg="mod">
          <ac:chgData name="Robertson, Wendy" userId="3b0607e0-8400-4cee-8458-854cafd46f0b" providerId="ADAL" clId="{2031CB2C-5725-42A2-B6B0-3BBA1394C12E}" dt="2021-09-09T20:46:49.339" v="238"/>
          <ac:spMkLst>
            <pc:docMk/>
            <pc:sldMk cId="1788622570" sldId="258"/>
            <ac:spMk id="55" creationId="{1919D1F7-3DC3-4573-A0B0-38DB5E8FCE8B}"/>
          </ac:spMkLst>
        </pc:spChg>
        <pc:spChg chg="mod">
          <ac:chgData name="Robertson, Wendy" userId="3b0607e0-8400-4cee-8458-854cafd46f0b" providerId="ADAL" clId="{2031CB2C-5725-42A2-B6B0-3BBA1394C12E}" dt="2021-09-09T20:46:49.339" v="238"/>
          <ac:spMkLst>
            <pc:docMk/>
            <pc:sldMk cId="1788622570" sldId="258"/>
            <ac:spMk id="56" creationId="{2CC2CAA6-31E1-422E-BAB1-7042A42D00AE}"/>
          </ac:spMkLst>
        </pc:spChg>
        <pc:spChg chg="mod">
          <ac:chgData name="Robertson, Wendy" userId="3b0607e0-8400-4cee-8458-854cafd46f0b" providerId="ADAL" clId="{2031CB2C-5725-42A2-B6B0-3BBA1394C12E}" dt="2021-09-09T20:46:49.339" v="238"/>
          <ac:spMkLst>
            <pc:docMk/>
            <pc:sldMk cId="1788622570" sldId="258"/>
            <ac:spMk id="57" creationId="{294E6202-5293-4403-B9D7-3666562009AB}"/>
          </ac:spMkLst>
        </pc:spChg>
        <pc:spChg chg="mod">
          <ac:chgData name="Robertson, Wendy" userId="3b0607e0-8400-4cee-8458-854cafd46f0b" providerId="ADAL" clId="{2031CB2C-5725-42A2-B6B0-3BBA1394C12E}" dt="2021-09-09T20:46:49.339" v="238"/>
          <ac:spMkLst>
            <pc:docMk/>
            <pc:sldMk cId="1788622570" sldId="258"/>
            <ac:spMk id="58" creationId="{043ECF9E-B4C1-4B4A-89CD-6834B3C1DE4B}"/>
          </ac:spMkLst>
        </pc:spChg>
        <pc:spChg chg="mod">
          <ac:chgData name="Robertson, Wendy" userId="3b0607e0-8400-4cee-8458-854cafd46f0b" providerId="ADAL" clId="{2031CB2C-5725-42A2-B6B0-3BBA1394C12E}" dt="2021-09-09T20:46:49.339" v="238"/>
          <ac:spMkLst>
            <pc:docMk/>
            <pc:sldMk cId="1788622570" sldId="258"/>
            <ac:spMk id="59" creationId="{6B04588D-CB24-409A-AFFB-3C3AB9E0F2BB}"/>
          </ac:spMkLst>
        </pc:spChg>
        <pc:spChg chg="mod">
          <ac:chgData name="Robertson, Wendy" userId="3b0607e0-8400-4cee-8458-854cafd46f0b" providerId="ADAL" clId="{2031CB2C-5725-42A2-B6B0-3BBA1394C12E}" dt="2021-09-09T20:46:49.339" v="238"/>
          <ac:spMkLst>
            <pc:docMk/>
            <pc:sldMk cId="1788622570" sldId="258"/>
            <ac:spMk id="60" creationId="{73CFD168-1CD4-451F-AF1A-12244852CF52}"/>
          </ac:spMkLst>
        </pc:spChg>
        <pc:spChg chg="mod">
          <ac:chgData name="Robertson, Wendy" userId="3b0607e0-8400-4cee-8458-854cafd46f0b" providerId="ADAL" clId="{2031CB2C-5725-42A2-B6B0-3BBA1394C12E}" dt="2021-09-09T20:46:49.339" v="238"/>
          <ac:spMkLst>
            <pc:docMk/>
            <pc:sldMk cId="1788622570" sldId="258"/>
            <ac:spMk id="61" creationId="{4B917F21-CDBF-4353-A2EC-E17B63A39E01}"/>
          </ac:spMkLst>
        </pc:spChg>
        <pc:spChg chg="mod">
          <ac:chgData name="Robertson, Wendy" userId="3b0607e0-8400-4cee-8458-854cafd46f0b" providerId="ADAL" clId="{2031CB2C-5725-42A2-B6B0-3BBA1394C12E}" dt="2021-09-09T20:46:49.339" v="238"/>
          <ac:spMkLst>
            <pc:docMk/>
            <pc:sldMk cId="1788622570" sldId="258"/>
            <ac:spMk id="62" creationId="{2A194FBC-BF1D-4FFA-AE65-6891871536EB}"/>
          </ac:spMkLst>
        </pc:spChg>
        <pc:spChg chg="mod">
          <ac:chgData name="Robertson, Wendy" userId="3b0607e0-8400-4cee-8458-854cafd46f0b" providerId="ADAL" clId="{2031CB2C-5725-42A2-B6B0-3BBA1394C12E}" dt="2021-09-09T20:46:49.339" v="238"/>
          <ac:spMkLst>
            <pc:docMk/>
            <pc:sldMk cId="1788622570" sldId="258"/>
            <ac:spMk id="63" creationId="{D21CFB68-3732-42B4-96AA-A80182623522}"/>
          </ac:spMkLst>
        </pc:spChg>
        <pc:spChg chg="mod">
          <ac:chgData name="Robertson, Wendy" userId="3b0607e0-8400-4cee-8458-854cafd46f0b" providerId="ADAL" clId="{2031CB2C-5725-42A2-B6B0-3BBA1394C12E}" dt="2021-09-09T20:46:49.339" v="238"/>
          <ac:spMkLst>
            <pc:docMk/>
            <pc:sldMk cId="1788622570" sldId="258"/>
            <ac:spMk id="64" creationId="{EDE062A2-36E6-4F32-B5CB-0B0BF0B837E3}"/>
          </ac:spMkLst>
        </pc:spChg>
        <pc:spChg chg="mod">
          <ac:chgData name="Robertson, Wendy" userId="3b0607e0-8400-4cee-8458-854cafd46f0b" providerId="ADAL" clId="{2031CB2C-5725-42A2-B6B0-3BBA1394C12E}" dt="2021-09-09T20:46:49.339" v="238"/>
          <ac:spMkLst>
            <pc:docMk/>
            <pc:sldMk cId="1788622570" sldId="258"/>
            <ac:spMk id="65" creationId="{A12EC68D-B435-4B49-B8BF-A6F6688257F2}"/>
          </ac:spMkLst>
        </pc:spChg>
        <pc:spChg chg="mod">
          <ac:chgData name="Robertson, Wendy" userId="3b0607e0-8400-4cee-8458-854cafd46f0b" providerId="ADAL" clId="{2031CB2C-5725-42A2-B6B0-3BBA1394C12E}" dt="2021-09-09T20:46:49.339" v="238"/>
          <ac:spMkLst>
            <pc:docMk/>
            <pc:sldMk cId="1788622570" sldId="258"/>
            <ac:spMk id="66" creationId="{301ADE4B-5891-4138-A03C-E87572F403DF}"/>
          </ac:spMkLst>
        </pc:spChg>
        <pc:spChg chg="mod">
          <ac:chgData name="Robertson, Wendy" userId="3b0607e0-8400-4cee-8458-854cafd46f0b" providerId="ADAL" clId="{2031CB2C-5725-42A2-B6B0-3BBA1394C12E}" dt="2021-09-09T20:46:49.339" v="238"/>
          <ac:spMkLst>
            <pc:docMk/>
            <pc:sldMk cId="1788622570" sldId="258"/>
            <ac:spMk id="67" creationId="{D43EF024-BCFF-43A6-8542-78780DCF61F9}"/>
          </ac:spMkLst>
        </pc:spChg>
        <pc:spChg chg="mod">
          <ac:chgData name="Robertson, Wendy" userId="3b0607e0-8400-4cee-8458-854cafd46f0b" providerId="ADAL" clId="{2031CB2C-5725-42A2-B6B0-3BBA1394C12E}" dt="2021-09-09T20:46:49.339" v="238"/>
          <ac:spMkLst>
            <pc:docMk/>
            <pc:sldMk cId="1788622570" sldId="258"/>
            <ac:spMk id="68" creationId="{367A8F9B-BD09-4BB4-9DBA-78D06BABE057}"/>
          </ac:spMkLst>
        </pc:spChg>
        <pc:spChg chg="mod">
          <ac:chgData name="Robertson, Wendy" userId="3b0607e0-8400-4cee-8458-854cafd46f0b" providerId="ADAL" clId="{2031CB2C-5725-42A2-B6B0-3BBA1394C12E}" dt="2021-09-09T20:46:49.339" v="238"/>
          <ac:spMkLst>
            <pc:docMk/>
            <pc:sldMk cId="1788622570" sldId="258"/>
            <ac:spMk id="69" creationId="{24431B05-4E7D-4D9E-A118-A65F557D288C}"/>
          </ac:spMkLst>
        </pc:spChg>
        <pc:spChg chg="mod">
          <ac:chgData name="Robertson, Wendy" userId="3b0607e0-8400-4cee-8458-854cafd46f0b" providerId="ADAL" clId="{2031CB2C-5725-42A2-B6B0-3BBA1394C12E}" dt="2021-09-09T20:46:49.339" v="238"/>
          <ac:spMkLst>
            <pc:docMk/>
            <pc:sldMk cId="1788622570" sldId="258"/>
            <ac:spMk id="70" creationId="{2ECEF04D-4905-4A77-ABE0-E2953DD54137}"/>
          </ac:spMkLst>
        </pc:spChg>
        <pc:spChg chg="mod">
          <ac:chgData name="Robertson, Wendy" userId="3b0607e0-8400-4cee-8458-854cafd46f0b" providerId="ADAL" clId="{2031CB2C-5725-42A2-B6B0-3BBA1394C12E}" dt="2021-09-09T20:46:49.339" v="238"/>
          <ac:spMkLst>
            <pc:docMk/>
            <pc:sldMk cId="1788622570" sldId="258"/>
            <ac:spMk id="71" creationId="{4F2FFCF2-6C52-4243-81CC-8A01207E9C50}"/>
          </ac:spMkLst>
        </pc:spChg>
        <pc:spChg chg="mod">
          <ac:chgData name="Robertson, Wendy" userId="3b0607e0-8400-4cee-8458-854cafd46f0b" providerId="ADAL" clId="{2031CB2C-5725-42A2-B6B0-3BBA1394C12E}" dt="2021-09-09T20:46:49.339" v="238"/>
          <ac:spMkLst>
            <pc:docMk/>
            <pc:sldMk cId="1788622570" sldId="258"/>
            <ac:spMk id="72" creationId="{F2CCBF19-870E-413A-B7AE-2DDA2C8A6A2E}"/>
          </ac:spMkLst>
        </pc:spChg>
        <pc:spChg chg="mod">
          <ac:chgData name="Robertson, Wendy" userId="3b0607e0-8400-4cee-8458-854cafd46f0b" providerId="ADAL" clId="{2031CB2C-5725-42A2-B6B0-3BBA1394C12E}" dt="2021-09-09T20:46:49.339" v="238"/>
          <ac:spMkLst>
            <pc:docMk/>
            <pc:sldMk cId="1788622570" sldId="258"/>
            <ac:spMk id="73" creationId="{6AB27D91-F7BE-4D93-B53C-F4E20C55FD71}"/>
          </ac:spMkLst>
        </pc:spChg>
        <pc:spChg chg="mod">
          <ac:chgData name="Robertson, Wendy" userId="3b0607e0-8400-4cee-8458-854cafd46f0b" providerId="ADAL" clId="{2031CB2C-5725-42A2-B6B0-3BBA1394C12E}" dt="2021-09-09T20:46:49.339" v="238"/>
          <ac:spMkLst>
            <pc:docMk/>
            <pc:sldMk cId="1788622570" sldId="258"/>
            <ac:spMk id="74" creationId="{A7AA9E3E-CB9A-4965-A49A-63C1DD5C6519}"/>
          </ac:spMkLst>
        </pc:spChg>
        <pc:grpChg chg="del">
          <ac:chgData name="Robertson, Wendy" userId="3b0607e0-8400-4cee-8458-854cafd46f0b" providerId="ADAL" clId="{2031CB2C-5725-42A2-B6B0-3BBA1394C12E}" dt="2021-09-09T20:46:48.261" v="237" actId="478"/>
          <ac:grpSpMkLst>
            <pc:docMk/>
            <pc:sldMk cId="1788622570" sldId="258"/>
            <ac:grpSpMk id="6" creationId="{0F6AF162-23BC-4EC2-B508-457393D87AB4}"/>
          </ac:grpSpMkLst>
        </pc:grpChg>
        <pc:grpChg chg="add mod">
          <ac:chgData name="Robertson, Wendy" userId="3b0607e0-8400-4cee-8458-854cafd46f0b" providerId="ADAL" clId="{2031CB2C-5725-42A2-B6B0-3BBA1394C12E}" dt="2021-09-09T20:46:49.339" v="238"/>
          <ac:grpSpMkLst>
            <pc:docMk/>
            <pc:sldMk cId="1788622570" sldId="258"/>
            <ac:grpSpMk id="31" creationId="{BF7BA1A2-97B9-411D-B33E-94E2582FF4B7}"/>
          </ac:grpSpMkLst>
        </pc:grpChg>
        <pc:grpChg chg="mod">
          <ac:chgData name="Robertson, Wendy" userId="3b0607e0-8400-4cee-8458-854cafd46f0b" providerId="ADAL" clId="{2031CB2C-5725-42A2-B6B0-3BBA1394C12E}" dt="2021-09-09T20:46:49.339" v="238"/>
          <ac:grpSpMkLst>
            <pc:docMk/>
            <pc:sldMk cId="1788622570" sldId="258"/>
            <ac:grpSpMk id="32" creationId="{AE0D7F57-AF26-4AED-B8AC-84349246E53E}"/>
          </ac:grpSpMkLst>
        </pc:grpChg>
      </pc:sldChg>
      <pc:sldChg chg="addSp delSp modSp mod">
        <pc:chgData name="Robertson, Wendy" userId="3b0607e0-8400-4cee-8458-854cafd46f0b" providerId="ADAL" clId="{2031CB2C-5725-42A2-B6B0-3BBA1394C12E}" dt="2021-09-09T20:47:01.672" v="241"/>
        <pc:sldMkLst>
          <pc:docMk/>
          <pc:sldMk cId="3462942233" sldId="259"/>
        </pc:sldMkLst>
        <pc:spChg chg="add del mod">
          <ac:chgData name="Robertson, Wendy" userId="3b0607e0-8400-4cee-8458-854cafd46f0b" providerId="ADAL" clId="{2031CB2C-5725-42A2-B6B0-3BBA1394C12E}" dt="2021-09-09T20:28:51.541" v="55" actId="478"/>
          <ac:spMkLst>
            <pc:docMk/>
            <pc:sldMk cId="3462942233" sldId="259"/>
            <ac:spMk id="29" creationId="{83721CBB-DCDD-4C9D-AFD5-802245676B7B}"/>
          </ac:spMkLst>
        </pc:spChg>
        <pc:spChg chg="add mod ord">
          <ac:chgData name="Robertson, Wendy" userId="3b0607e0-8400-4cee-8458-854cafd46f0b" providerId="ADAL" clId="{2031CB2C-5725-42A2-B6B0-3BBA1394C12E}" dt="2021-09-09T20:46:56.839" v="239" actId="171"/>
          <ac:spMkLst>
            <pc:docMk/>
            <pc:sldMk cId="3462942233" sldId="259"/>
            <ac:spMk id="30" creationId="{6116A5F7-960D-4594-9DDF-2E79566486E9}"/>
          </ac:spMkLst>
        </pc:spChg>
        <pc:spChg chg="mod">
          <ac:chgData name="Robertson, Wendy" userId="3b0607e0-8400-4cee-8458-854cafd46f0b" providerId="ADAL" clId="{2031CB2C-5725-42A2-B6B0-3BBA1394C12E}" dt="2021-09-09T20:47:01.672" v="241"/>
          <ac:spMkLst>
            <pc:docMk/>
            <pc:sldMk cId="3462942233" sldId="259"/>
            <ac:spMk id="33" creationId="{A9DFCEE3-4C25-4C9F-8BCE-23F93BF5167B}"/>
          </ac:spMkLst>
        </pc:spChg>
        <pc:spChg chg="mod">
          <ac:chgData name="Robertson, Wendy" userId="3b0607e0-8400-4cee-8458-854cafd46f0b" providerId="ADAL" clId="{2031CB2C-5725-42A2-B6B0-3BBA1394C12E}" dt="2021-09-09T20:47:01.672" v="241"/>
          <ac:spMkLst>
            <pc:docMk/>
            <pc:sldMk cId="3462942233" sldId="259"/>
            <ac:spMk id="34" creationId="{0F28919E-94F4-43FC-894A-CB7EED7F4BAB}"/>
          </ac:spMkLst>
        </pc:spChg>
        <pc:spChg chg="mod">
          <ac:chgData name="Robertson, Wendy" userId="3b0607e0-8400-4cee-8458-854cafd46f0b" providerId="ADAL" clId="{2031CB2C-5725-42A2-B6B0-3BBA1394C12E}" dt="2021-09-09T20:47:01.672" v="241"/>
          <ac:spMkLst>
            <pc:docMk/>
            <pc:sldMk cId="3462942233" sldId="259"/>
            <ac:spMk id="35" creationId="{D0DDD7AC-D2CB-4066-BBB0-F2A61CCD769E}"/>
          </ac:spMkLst>
        </pc:spChg>
        <pc:spChg chg="mod">
          <ac:chgData name="Robertson, Wendy" userId="3b0607e0-8400-4cee-8458-854cafd46f0b" providerId="ADAL" clId="{2031CB2C-5725-42A2-B6B0-3BBA1394C12E}" dt="2021-09-09T20:47:01.672" v="241"/>
          <ac:spMkLst>
            <pc:docMk/>
            <pc:sldMk cId="3462942233" sldId="259"/>
            <ac:spMk id="36" creationId="{0DE8C670-A2D0-457B-B1C6-759063108A12}"/>
          </ac:spMkLst>
        </pc:spChg>
        <pc:spChg chg="mod">
          <ac:chgData name="Robertson, Wendy" userId="3b0607e0-8400-4cee-8458-854cafd46f0b" providerId="ADAL" clId="{2031CB2C-5725-42A2-B6B0-3BBA1394C12E}" dt="2021-09-09T20:47:01.672" v="241"/>
          <ac:spMkLst>
            <pc:docMk/>
            <pc:sldMk cId="3462942233" sldId="259"/>
            <ac:spMk id="37" creationId="{152E70A2-A747-4DA6-BD9D-21FCCB42EC9A}"/>
          </ac:spMkLst>
        </pc:spChg>
        <pc:spChg chg="mod">
          <ac:chgData name="Robertson, Wendy" userId="3b0607e0-8400-4cee-8458-854cafd46f0b" providerId="ADAL" clId="{2031CB2C-5725-42A2-B6B0-3BBA1394C12E}" dt="2021-09-09T20:47:01.672" v="241"/>
          <ac:spMkLst>
            <pc:docMk/>
            <pc:sldMk cId="3462942233" sldId="259"/>
            <ac:spMk id="38" creationId="{A3A3E5AE-BDF9-45BC-B8EB-87BDDAFAF5A8}"/>
          </ac:spMkLst>
        </pc:spChg>
        <pc:spChg chg="mod">
          <ac:chgData name="Robertson, Wendy" userId="3b0607e0-8400-4cee-8458-854cafd46f0b" providerId="ADAL" clId="{2031CB2C-5725-42A2-B6B0-3BBA1394C12E}" dt="2021-09-09T20:47:01.672" v="241"/>
          <ac:spMkLst>
            <pc:docMk/>
            <pc:sldMk cId="3462942233" sldId="259"/>
            <ac:spMk id="39" creationId="{7F1D45FA-DF0D-4522-9661-443D1816748E}"/>
          </ac:spMkLst>
        </pc:spChg>
        <pc:spChg chg="mod">
          <ac:chgData name="Robertson, Wendy" userId="3b0607e0-8400-4cee-8458-854cafd46f0b" providerId="ADAL" clId="{2031CB2C-5725-42A2-B6B0-3BBA1394C12E}" dt="2021-09-09T20:47:01.672" v="241"/>
          <ac:spMkLst>
            <pc:docMk/>
            <pc:sldMk cId="3462942233" sldId="259"/>
            <ac:spMk id="40" creationId="{0DB9AFBD-6E76-4AD0-8306-C672ED4894CB}"/>
          </ac:spMkLst>
        </pc:spChg>
        <pc:spChg chg="mod">
          <ac:chgData name="Robertson, Wendy" userId="3b0607e0-8400-4cee-8458-854cafd46f0b" providerId="ADAL" clId="{2031CB2C-5725-42A2-B6B0-3BBA1394C12E}" dt="2021-09-09T20:47:01.672" v="241"/>
          <ac:spMkLst>
            <pc:docMk/>
            <pc:sldMk cId="3462942233" sldId="259"/>
            <ac:spMk id="41" creationId="{10AF43E5-7916-4C22-8DCA-56FD2833AF34}"/>
          </ac:spMkLst>
        </pc:spChg>
        <pc:spChg chg="mod">
          <ac:chgData name="Robertson, Wendy" userId="3b0607e0-8400-4cee-8458-854cafd46f0b" providerId="ADAL" clId="{2031CB2C-5725-42A2-B6B0-3BBA1394C12E}" dt="2021-09-09T20:47:01.672" v="241"/>
          <ac:spMkLst>
            <pc:docMk/>
            <pc:sldMk cId="3462942233" sldId="259"/>
            <ac:spMk id="42" creationId="{0B79BBD2-2609-4607-AB71-08C867BCB56B}"/>
          </ac:spMkLst>
        </pc:spChg>
        <pc:spChg chg="mod">
          <ac:chgData name="Robertson, Wendy" userId="3b0607e0-8400-4cee-8458-854cafd46f0b" providerId="ADAL" clId="{2031CB2C-5725-42A2-B6B0-3BBA1394C12E}" dt="2021-09-09T20:47:01.672" v="241"/>
          <ac:spMkLst>
            <pc:docMk/>
            <pc:sldMk cId="3462942233" sldId="259"/>
            <ac:spMk id="43" creationId="{AA394B49-3D74-4468-A68A-88862A960669}"/>
          </ac:spMkLst>
        </pc:spChg>
        <pc:spChg chg="mod">
          <ac:chgData name="Robertson, Wendy" userId="3b0607e0-8400-4cee-8458-854cafd46f0b" providerId="ADAL" clId="{2031CB2C-5725-42A2-B6B0-3BBA1394C12E}" dt="2021-09-09T20:47:01.672" v="241"/>
          <ac:spMkLst>
            <pc:docMk/>
            <pc:sldMk cId="3462942233" sldId="259"/>
            <ac:spMk id="44" creationId="{519C4082-749E-4A03-ADE7-2D598F764A32}"/>
          </ac:spMkLst>
        </pc:spChg>
        <pc:spChg chg="mod">
          <ac:chgData name="Robertson, Wendy" userId="3b0607e0-8400-4cee-8458-854cafd46f0b" providerId="ADAL" clId="{2031CB2C-5725-42A2-B6B0-3BBA1394C12E}" dt="2021-09-09T20:47:01.672" v="241"/>
          <ac:spMkLst>
            <pc:docMk/>
            <pc:sldMk cId="3462942233" sldId="259"/>
            <ac:spMk id="45" creationId="{A49EEB72-7232-4922-BB31-63F1732F7FD2}"/>
          </ac:spMkLst>
        </pc:spChg>
        <pc:spChg chg="mod">
          <ac:chgData name="Robertson, Wendy" userId="3b0607e0-8400-4cee-8458-854cafd46f0b" providerId="ADAL" clId="{2031CB2C-5725-42A2-B6B0-3BBA1394C12E}" dt="2021-09-09T20:47:01.672" v="241"/>
          <ac:spMkLst>
            <pc:docMk/>
            <pc:sldMk cId="3462942233" sldId="259"/>
            <ac:spMk id="46" creationId="{C76297AB-190F-46D6-AAA6-54BE966324EB}"/>
          </ac:spMkLst>
        </pc:spChg>
        <pc:spChg chg="mod">
          <ac:chgData name="Robertson, Wendy" userId="3b0607e0-8400-4cee-8458-854cafd46f0b" providerId="ADAL" clId="{2031CB2C-5725-42A2-B6B0-3BBA1394C12E}" dt="2021-09-09T20:47:01.672" v="241"/>
          <ac:spMkLst>
            <pc:docMk/>
            <pc:sldMk cId="3462942233" sldId="259"/>
            <ac:spMk id="47" creationId="{7C3076ED-A038-411B-B377-3D23B9D1BAD8}"/>
          </ac:spMkLst>
        </pc:spChg>
        <pc:spChg chg="mod">
          <ac:chgData name="Robertson, Wendy" userId="3b0607e0-8400-4cee-8458-854cafd46f0b" providerId="ADAL" clId="{2031CB2C-5725-42A2-B6B0-3BBA1394C12E}" dt="2021-09-09T20:47:01.672" v="241"/>
          <ac:spMkLst>
            <pc:docMk/>
            <pc:sldMk cId="3462942233" sldId="259"/>
            <ac:spMk id="48" creationId="{27A9EC46-E2E2-40CB-A95C-457296AFB67D}"/>
          </ac:spMkLst>
        </pc:spChg>
        <pc:spChg chg="mod">
          <ac:chgData name="Robertson, Wendy" userId="3b0607e0-8400-4cee-8458-854cafd46f0b" providerId="ADAL" clId="{2031CB2C-5725-42A2-B6B0-3BBA1394C12E}" dt="2021-09-09T20:47:01.672" v="241"/>
          <ac:spMkLst>
            <pc:docMk/>
            <pc:sldMk cId="3462942233" sldId="259"/>
            <ac:spMk id="49" creationId="{B0B5E7E3-3C71-4E36-92E6-5DA7E4E393C3}"/>
          </ac:spMkLst>
        </pc:spChg>
        <pc:spChg chg="mod">
          <ac:chgData name="Robertson, Wendy" userId="3b0607e0-8400-4cee-8458-854cafd46f0b" providerId="ADAL" clId="{2031CB2C-5725-42A2-B6B0-3BBA1394C12E}" dt="2021-09-09T20:47:01.672" v="241"/>
          <ac:spMkLst>
            <pc:docMk/>
            <pc:sldMk cId="3462942233" sldId="259"/>
            <ac:spMk id="50" creationId="{F55E62B2-4B86-4B1E-95D2-00286EC06237}"/>
          </ac:spMkLst>
        </pc:spChg>
        <pc:spChg chg="mod">
          <ac:chgData name="Robertson, Wendy" userId="3b0607e0-8400-4cee-8458-854cafd46f0b" providerId="ADAL" clId="{2031CB2C-5725-42A2-B6B0-3BBA1394C12E}" dt="2021-09-09T20:47:01.672" v="241"/>
          <ac:spMkLst>
            <pc:docMk/>
            <pc:sldMk cId="3462942233" sldId="259"/>
            <ac:spMk id="51" creationId="{180771C8-34AE-4248-A947-9EE92617C2A5}"/>
          </ac:spMkLst>
        </pc:spChg>
        <pc:spChg chg="mod">
          <ac:chgData name="Robertson, Wendy" userId="3b0607e0-8400-4cee-8458-854cafd46f0b" providerId="ADAL" clId="{2031CB2C-5725-42A2-B6B0-3BBA1394C12E}" dt="2021-09-09T20:47:01.672" v="241"/>
          <ac:spMkLst>
            <pc:docMk/>
            <pc:sldMk cId="3462942233" sldId="259"/>
            <ac:spMk id="52" creationId="{EB692824-D2C2-4937-BB0B-B364C265982C}"/>
          </ac:spMkLst>
        </pc:spChg>
        <pc:spChg chg="mod">
          <ac:chgData name="Robertson, Wendy" userId="3b0607e0-8400-4cee-8458-854cafd46f0b" providerId="ADAL" clId="{2031CB2C-5725-42A2-B6B0-3BBA1394C12E}" dt="2021-09-09T20:47:01.672" v="241"/>
          <ac:spMkLst>
            <pc:docMk/>
            <pc:sldMk cId="3462942233" sldId="259"/>
            <ac:spMk id="53" creationId="{72EA5DA3-A965-4573-AB92-27DF0827B2A5}"/>
          </ac:spMkLst>
        </pc:spChg>
        <pc:spChg chg="mod">
          <ac:chgData name="Robertson, Wendy" userId="3b0607e0-8400-4cee-8458-854cafd46f0b" providerId="ADAL" clId="{2031CB2C-5725-42A2-B6B0-3BBA1394C12E}" dt="2021-09-09T20:47:01.672" v="241"/>
          <ac:spMkLst>
            <pc:docMk/>
            <pc:sldMk cId="3462942233" sldId="259"/>
            <ac:spMk id="54" creationId="{AB852DD0-651A-48E1-ACC3-CB2E866F0647}"/>
          </ac:spMkLst>
        </pc:spChg>
        <pc:spChg chg="mod">
          <ac:chgData name="Robertson, Wendy" userId="3b0607e0-8400-4cee-8458-854cafd46f0b" providerId="ADAL" clId="{2031CB2C-5725-42A2-B6B0-3BBA1394C12E}" dt="2021-09-09T20:47:01.672" v="241"/>
          <ac:spMkLst>
            <pc:docMk/>
            <pc:sldMk cId="3462942233" sldId="259"/>
            <ac:spMk id="55" creationId="{C1BC8252-23AA-45BD-BCB8-9311844554D2}"/>
          </ac:spMkLst>
        </pc:spChg>
        <pc:spChg chg="mod">
          <ac:chgData name="Robertson, Wendy" userId="3b0607e0-8400-4cee-8458-854cafd46f0b" providerId="ADAL" clId="{2031CB2C-5725-42A2-B6B0-3BBA1394C12E}" dt="2021-09-09T20:47:01.672" v="241"/>
          <ac:spMkLst>
            <pc:docMk/>
            <pc:sldMk cId="3462942233" sldId="259"/>
            <ac:spMk id="56" creationId="{4565456D-9CA3-419F-BAD5-6BDB50E43653}"/>
          </ac:spMkLst>
        </pc:spChg>
        <pc:spChg chg="mod">
          <ac:chgData name="Robertson, Wendy" userId="3b0607e0-8400-4cee-8458-854cafd46f0b" providerId="ADAL" clId="{2031CB2C-5725-42A2-B6B0-3BBA1394C12E}" dt="2021-09-09T20:47:01.672" v="241"/>
          <ac:spMkLst>
            <pc:docMk/>
            <pc:sldMk cId="3462942233" sldId="259"/>
            <ac:spMk id="57" creationId="{018CCEC5-9541-4F22-B5C8-A5F88F5D9751}"/>
          </ac:spMkLst>
        </pc:spChg>
        <pc:spChg chg="mod">
          <ac:chgData name="Robertson, Wendy" userId="3b0607e0-8400-4cee-8458-854cafd46f0b" providerId="ADAL" clId="{2031CB2C-5725-42A2-B6B0-3BBA1394C12E}" dt="2021-09-09T20:47:01.672" v="241"/>
          <ac:spMkLst>
            <pc:docMk/>
            <pc:sldMk cId="3462942233" sldId="259"/>
            <ac:spMk id="58" creationId="{BB230DEC-257E-4C0F-807B-1E72A0F66228}"/>
          </ac:spMkLst>
        </pc:spChg>
        <pc:spChg chg="mod">
          <ac:chgData name="Robertson, Wendy" userId="3b0607e0-8400-4cee-8458-854cafd46f0b" providerId="ADAL" clId="{2031CB2C-5725-42A2-B6B0-3BBA1394C12E}" dt="2021-09-09T20:47:01.672" v="241"/>
          <ac:spMkLst>
            <pc:docMk/>
            <pc:sldMk cId="3462942233" sldId="259"/>
            <ac:spMk id="59" creationId="{88C56A0E-9363-4BE7-8841-F4BF387B57D9}"/>
          </ac:spMkLst>
        </pc:spChg>
        <pc:spChg chg="mod">
          <ac:chgData name="Robertson, Wendy" userId="3b0607e0-8400-4cee-8458-854cafd46f0b" providerId="ADAL" clId="{2031CB2C-5725-42A2-B6B0-3BBA1394C12E}" dt="2021-09-09T20:47:01.672" v="241"/>
          <ac:spMkLst>
            <pc:docMk/>
            <pc:sldMk cId="3462942233" sldId="259"/>
            <ac:spMk id="60" creationId="{D8F17556-B764-47D8-93CC-6E5F8763FD77}"/>
          </ac:spMkLst>
        </pc:spChg>
        <pc:spChg chg="mod">
          <ac:chgData name="Robertson, Wendy" userId="3b0607e0-8400-4cee-8458-854cafd46f0b" providerId="ADAL" clId="{2031CB2C-5725-42A2-B6B0-3BBA1394C12E}" dt="2021-09-09T20:47:01.672" v="241"/>
          <ac:spMkLst>
            <pc:docMk/>
            <pc:sldMk cId="3462942233" sldId="259"/>
            <ac:spMk id="61" creationId="{6552C4BC-DAA1-4276-9225-01C4C5D00629}"/>
          </ac:spMkLst>
        </pc:spChg>
        <pc:spChg chg="mod">
          <ac:chgData name="Robertson, Wendy" userId="3b0607e0-8400-4cee-8458-854cafd46f0b" providerId="ADAL" clId="{2031CB2C-5725-42A2-B6B0-3BBA1394C12E}" dt="2021-09-09T20:47:01.672" v="241"/>
          <ac:spMkLst>
            <pc:docMk/>
            <pc:sldMk cId="3462942233" sldId="259"/>
            <ac:spMk id="62" creationId="{213F088E-21DF-445E-8651-3D240BD006E7}"/>
          </ac:spMkLst>
        </pc:spChg>
        <pc:spChg chg="mod">
          <ac:chgData name="Robertson, Wendy" userId="3b0607e0-8400-4cee-8458-854cafd46f0b" providerId="ADAL" clId="{2031CB2C-5725-42A2-B6B0-3BBA1394C12E}" dt="2021-09-09T20:47:01.672" v="241"/>
          <ac:spMkLst>
            <pc:docMk/>
            <pc:sldMk cId="3462942233" sldId="259"/>
            <ac:spMk id="63" creationId="{C5E32C67-E085-46EB-9ACE-EB05B90EBC51}"/>
          </ac:spMkLst>
        </pc:spChg>
        <pc:spChg chg="mod">
          <ac:chgData name="Robertson, Wendy" userId="3b0607e0-8400-4cee-8458-854cafd46f0b" providerId="ADAL" clId="{2031CB2C-5725-42A2-B6B0-3BBA1394C12E}" dt="2021-09-09T20:47:01.672" v="241"/>
          <ac:spMkLst>
            <pc:docMk/>
            <pc:sldMk cId="3462942233" sldId="259"/>
            <ac:spMk id="64" creationId="{FC11B331-503B-4EDE-83C1-B1FA05CFC187}"/>
          </ac:spMkLst>
        </pc:spChg>
        <pc:spChg chg="mod">
          <ac:chgData name="Robertson, Wendy" userId="3b0607e0-8400-4cee-8458-854cafd46f0b" providerId="ADAL" clId="{2031CB2C-5725-42A2-B6B0-3BBA1394C12E}" dt="2021-09-09T20:47:01.672" v="241"/>
          <ac:spMkLst>
            <pc:docMk/>
            <pc:sldMk cId="3462942233" sldId="259"/>
            <ac:spMk id="65" creationId="{F6B0BB54-2CC1-45F9-A23A-DA7FDBFA4859}"/>
          </ac:spMkLst>
        </pc:spChg>
        <pc:spChg chg="mod">
          <ac:chgData name="Robertson, Wendy" userId="3b0607e0-8400-4cee-8458-854cafd46f0b" providerId="ADAL" clId="{2031CB2C-5725-42A2-B6B0-3BBA1394C12E}" dt="2021-09-09T20:47:01.672" v="241"/>
          <ac:spMkLst>
            <pc:docMk/>
            <pc:sldMk cId="3462942233" sldId="259"/>
            <ac:spMk id="66" creationId="{3F7C7B4C-8080-42D9-967E-195ACD4301C4}"/>
          </ac:spMkLst>
        </pc:spChg>
        <pc:spChg chg="mod">
          <ac:chgData name="Robertson, Wendy" userId="3b0607e0-8400-4cee-8458-854cafd46f0b" providerId="ADAL" clId="{2031CB2C-5725-42A2-B6B0-3BBA1394C12E}" dt="2021-09-09T20:47:01.672" v="241"/>
          <ac:spMkLst>
            <pc:docMk/>
            <pc:sldMk cId="3462942233" sldId="259"/>
            <ac:spMk id="67" creationId="{73A9969E-C2E2-4206-8392-47AAFC97077D}"/>
          </ac:spMkLst>
        </pc:spChg>
        <pc:spChg chg="mod">
          <ac:chgData name="Robertson, Wendy" userId="3b0607e0-8400-4cee-8458-854cafd46f0b" providerId="ADAL" clId="{2031CB2C-5725-42A2-B6B0-3BBA1394C12E}" dt="2021-09-09T20:47:01.672" v="241"/>
          <ac:spMkLst>
            <pc:docMk/>
            <pc:sldMk cId="3462942233" sldId="259"/>
            <ac:spMk id="68" creationId="{A7AB08F3-C198-424C-8902-949D2BDA4B94}"/>
          </ac:spMkLst>
        </pc:spChg>
        <pc:spChg chg="mod">
          <ac:chgData name="Robertson, Wendy" userId="3b0607e0-8400-4cee-8458-854cafd46f0b" providerId="ADAL" clId="{2031CB2C-5725-42A2-B6B0-3BBA1394C12E}" dt="2021-09-09T20:47:01.672" v="241"/>
          <ac:spMkLst>
            <pc:docMk/>
            <pc:sldMk cId="3462942233" sldId="259"/>
            <ac:spMk id="69" creationId="{E47CBC3F-8501-4C41-A8C4-A4DBA0306E22}"/>
          </ac:spMkLst>
        </pc:spChg>
        <pc:spChg chg="mod">
          <ac:chgData name="Robertson, Wendy" userId="3b0607e0-8400-4cee-8458-854cafd46f0b" providerId="ADAL" clId="{2031CB2C-5725-42A2-B6B0-3BBA1394C12E}" dt="2021-09-09T20:47:01.672" v="241"/>
          <ac:spMkLst>
            <pc:docMk/>
            <pc:sldMk cId="3462942233" sldId="259"/>
            <ac:spMk id="70" creationId="{926CB9CA-9494-437D-973F-78D5C134DCDE}"/>
          </ac:spMkLst>
        </pc:spChg>
        <pc:spChg chg="mod">
          <ac:chgData name="Robertson, Wendy" userId="3b0607e0-8400-4cee-8458-854cafd46f0b" providerId="ADAL" clId="{2031CB2C-5725-42A2-B6B0-3BBA1394C12E}" dt="2021-09-09T20:47:01.672" v="241"/>
          <ac:spMkLst>
            <pc:docMk/>
            <pc:sldMk cId="3462942233" sldId="259"/>
            <ac:spMk id="71" creationId="{E729CBFA-B437-4AF4-BC56-22FF8A6F9E19}"/>
          </ac:spMkLst>
        </pc:spChg>
        <pc:spChg chg="mod">
          <ac:chgData name="Robertson, Wendy" userId="3b0607e0-8400-4cee-8458-854cafd46f0b" providerId="ADAL" clId="{2031CB2C-5725-42A2-B6B0-3BBA1394C12E}" dt="2021-09-09T20:47:01.672" v="241"/>
          <ac:spMkLst>
            <pc:docMk/>
            <pc:sldMk cId="3462942233" sldId="259"/>
            <ac:spMk id="72" creationId="{67A297A6-C918-4287-BFCF-E833D8F70778}"/>
          </ac:spMkLst>
        </pc:spChg>
        <pc:spChg chg="mod">
          <ac:chgData name="Robertson, Wendy" userId="3b0607e0-8400-4cee-8458-854cafd46f0b" providerId="ADAL" clId="{2031CB2C-5725-42A2-B6B0-3BBA1394C12E}" dt="2021-09-09T20:47:01.672" v="241"/>
          <ac:spMkLst>
            <pc:docMk/>
            <pc:sldMk cId="3462942233" sldId="259"/>
            <ac:spMk id="73" creationId="{A403D50A-FD11-4015-BDF5-9B44AB1FBBEB}"/>
          </ac:spMkLst>
        </pc:spChg>
        <pc:spChg chg="mod">
          <ac:chgData name="Robertson, Wendy" userId="3b0607e0-8400-4cee-8458-854cafd46f0b" providerId="ADAL" clId="{2031CB2C-5725-42A2-B6B0-3BBA1394C12E}" dt="2021-09-09T20:47:01.672" v="241"/>
          <ac:spMkLst>
            <pc:docMk/>
            <pc:sldMk cId="3462942233" sldId="259"/>
            <ac:spMk id="74" creationId="{67912BC1-869E-4A41-ABFF-0D28DA6B585C}"/>
          </ac:spMkLst>
        </pc:spChg>
        <pc:grpChg chg="del">
          <ac:chgData name="Robertson, Wendy" userId="3b0607e0-8400-4cee-8458-854cafd46f0b" providerId="ADAL" clId="{2031CB2C-5725-42A2-B6B0-3BBA1394C12E}" dt="2021-09-09T20:47:00.678" v="240" actId="478"/>
          <ac:grpSpMkLst>
            <pc:docMk/>
            <pc:sldMk cId="3462942233" sldId="259"/>
            <ac:grpSpMk id="6" creationId="{1D8018F7-2074-41E8-9254-D6F0B71C8EA2}"/>
          </ac:grpSpMkLst>
        </pc:grpChg>
        <pc:grpChg chg="add mod">
          <ac:chgData name="Robertson, Wendy" userId="3b0607e0-8400-4cee-8458-854cafd46f0b" providerId="ADAL" clId="{2031CB2C-5725-42A2-B6B0-3BBA1394C12E}" dt="2021-09-09T20:47:01.672" v="241"/>
          <ac:grpSpMkLst>
            <pc:docMk/>
            <pc:sldMk cId="3462942233" sldId="259"/>
            <ac:grpSpMk id="31" creationId="{7A73135E-DD7E-4A8E-A294-9BA1DD297EEF}"/>
          </ac:grpSpMkLst>
        </pc:grpChg>
        <pc:grpChg chg="mod">
          <ac:chgData name="Robertson, Wendy" userId="3b0607e0-8400-4cee-8458-854cafd46f0b" providerId="ADAL" clId="{2031CB2C-5725-42A2-B6B0-3BBA1394C12E}" dt="2021-09-09T20:47:01.672" v="241"/>
          <ac:grpSpMkLst>
            <pc:docMk/>
            <pc:sldMk cId="3462942233" sldId="259"/>
            <ac:grpSpMk id="32" creationId="{7EA75388-6CF2-4792-88AB-1F7C0CF88886}"/>
          </ac:grpSpMkLst>
        </pc:grpChg>
      </pc:sldChg>
      <pc:sldChg chg="addSp delSp modSp mod">
        <pc:chgData name="Robertson, Wendy" userId="3b0607e0-8400-4cee-8458-854cafd46f0b" providerId="ADAL" clId="{2031CB2C-5725-42A2-B6B0-3BBA1394C12E}" dt="2021-09-09T20:47:13.986" v="244"/>
        <pc:sldMkLst>
          <pc:docMk/>
          <pc:sldMk cId="681339174" sldId="260"/>
        </pc:sldMkLst>
        <pc:spChg chg="add del mod">
          <ac:chgData name="Robertson, Wendy" userId="3b0607e0-8400-4cee-8458-854cafd46f0b" providerId="ADAL" clId="{2031CB2C-5725-42A2-B6B0-3BBA1394C12E}" dt="2021-09-09T20:28:53.998" v="56" actId="478"/>
          <ac:spMkLst>
            <pc:docMk/>
            <pc:sldMk cId="681339174" sldId="260"/>
            <ac:spMk id="32" creationId="{051E8A52-ED06-4ACC-9106-FCF0DCCC85CE}"/>
          </ac:spMkLst>
        </pc:spChg>
        <pc:spChg chg="add mod ord">
          <ac:chgData name="Robertson, Wendy" userId="3b0607e0-8400-4cee-8458-854cafd46f0b" providerId="ADAL" clId="{2031CB2C-5725-42A2-B6B0-3BBA1394C12E}" dt="2021-09-09T20:47:09.915" v="242" actId="171"/>
          <ac:spMkLst>
            <pc:docMk/>
            <pc:sldMk cId="681339174" sldId="260"/>
            <ac:spMk id="33" creationId="{D2C49F87-2F08-454A-8774-1B0DD404C41B}"/>
          </ac:spMkLst>
        </pc:spChg>
        <pc:spChg chg="mod">
          <ac:chgData name="Robertson, Wendy" userId="3b0607e0-8400-4cee-8458-854cafd46f0b" providerId="ADAL" clId="{2031CB2C-5725-42A2-B6B0-3BBA1394C12E}" dt="2021-09-09T20:47:13.986" v="244"/>
          <ac:spMkLst>
            <pc:docMk/>
            <pc:sldMk cId="681339174" sldId="260"/>
            <ac:spMk id="36" creationId="{F16965FD-2130-4CAB-89E4-7ED5426F4BCE}"/>
          </ac:spMkLst>
        </pc:spChg>
        <pc:spChg chg="mod">
          <ac:chgData name="Robertson, Wendy" userId="3b0607e0-8400-4cee-8458-854cafd46f0b" providerId="ADAL" clId="{2031CB2C-5725-42A2-B6B0-3BBA1394C12E}" dt="2021-09-09T20:47:13.986" v="244"/>
          <ac:spMkLst>
            <pc:docMk/>
            <pc:sldMk cId="681339174" sldId="260"/>
            <ac:spMk id="37" creationId="{2882696F-E983-4A15-94D0-7F373B2AC7E5}"/>
          </ac:spMkLst>
        </pc:spChg>
        <pc:spChg chg="mod">
          <ac:chgData name="Robertson, Wendy" userId="3b0607e0-8400-4cee-8458-854cafd46f0b" providerId="ADAL" clId="{2031CB2C-5725-42A2-B6B0-3BBA1394C12E}" dt="2021-09-09T20:47:13.986" v="244"/>
          <ac:spMkLst>
            <pc:docMk/>
            <pc:sldMk cId="681339174" sldId="260"/>
            <ac:spMk id="38" creationId="{DA5BF61C-A308-4C73-8C47-BBCE3E02BD1B}"/>
          </ac:spMkLst>
        </pc:spChg>
        <pc:spChg chg="mod">
          <ac:chgData name="Robertson, Wendy" userId="3b0607e0-8400-4cee-8458-854cafd46f0b" providerId="ADAL" clId="{2031CB2C-5725-42A2-B6B0-3BBA1394C12E}" dt="2021-09-09T20:47:13.986" v="244"/>
          <ac:spMkLst>
            <pc:docMk/>
            <pc:sldMk cId="681339174" sldId="260"/>
            <ac:spMk id="39" creationId="{936DD5BE-7AC4-4AA5-9B0E-A861F3B9BBB7}"/>
          </ac:spMkLst>
        </pc:spChg>
        <pc:spChg chg="mod">
          <ac:chgData name="Robertson, Wendy" userId="3b0607e0-8400-4cee-8458-854cafd46f0b" providerId="ADAL" clId="{2031CB2C-5725-42A2-B6B0-3BBA1394C12E}" dt="2021-09-09T20:47:13.986" v="244"/>
          <ac:spMkLst>
            <pc:docMk/>
            <pc:sldMk cId="681339174" sldId="260"/>
            <ac:spMk id="40" creationId="{801B7B82-EB59-45C5-90BC-C15EF85235F1}"/>
          </ac:spMkLst>
        </pc:spChg>
        <pc:spChg chg="mod">
          <ac:chgData name="Robertson, Wendy" userId="3b0607e0-8400-4cee-8458-854cafd46f0b" providerId="ADAL" clId="{2031CB2C-5725-42A2-B6B0-3BBA1394C12E}" dt="2021-09-09T20:47:13.986" v="244"/>
          <ac:spMkLst>
            <pc:docMk/>
            <pc:sldMk cId="681339174" sldId="260"/>
            <ac:spMk id="41" creationId="{1A81F294-61F7-4062-85A5-78B10AB440F0}"/>
          </ac:spMkLst>
        </pc:spChg>
        <pc:spChg chg="mod">
          <ac:chgData name="Robertson, Wendy" userId="3b0607e0-8400-4cee-8458-854cafd46f0b" providerId="ADAL" clId="{2031CB2C-5725-42A2-B6B0-3BBA1394C12E}" dt="2021-09-09T20:47:13.986" v="244"/>
          <ac:spMkLst>
            <pc:docMk/>
            <pc:sldMk cId="681339174" sldId="260"/>
            <ac:spMk id="42" creationId="{77444FB2-507E-40BA-B7AD-7053C4E90799}"/>
          </ac:spMkLst>
        </pc:spChg>
        <pc:spChg chg="mod">
          <ac:chgData name="Robertson, Wendy" userId="3b0607e0-8400-4cee-8458-854cafd46f0b" providerId="ADAL" clId="{2031CB2C-5725-42A2-B6B0-3BBA1394C12E}" dt="2021-09-09T20:47:13.986" v="244"/>
          <ac:spMkLst>
            <pc:docMk/>
            <pc:sldMk cId="681339174" sldId="260"/>
            <ac:spMk id="43" creationId="{36D0C349-48EB-44C9-99A5-21BB34C1C566}"/>
          </ac:spMkLst>
        </pc:spChg>
        <pc:spChg chg="mod">
          <ac:chgData name="Robertson, Wendy" userId="3b0607e0-8400-4cee-8458-854cafd46f0b" providerId="ADAL" clId="{2031CB2C-5725-42A2-B6B0-3BBA1394C12E}" dt="2021-09-09T20:47:13.986" v="244"/>
          <ac:spMkLst>
            <pc:docMk/>
            <pc:sldMk cId="681339174" sldId="260"/>
            <ac:spMk id="44" creationId="{51CACA84-F4C7-4526-A6C3-E8C7C032ECC0}"/>
          </ac:spMkLst>
        </pc:spChg>
        <pc:spChg chg="mod">
          <ac:chgData name="Robertson, Wendy" userId="3b0607e0-8400-4cee-8458-854cafd46f0b" providerId="ADAL" clId="{2031CB2C-5725-42A2-B6B0-3BBA1394C12E}" dt="2021-09-09T20:47:13.986" v="244"/>
          <ac:spMkLst>
            <pc:docMk/>
            <pc:sldMk cId="681339174" sldId="260"/>
            <ac:spMk id="45" creationId="{D6255F31-4251-427D-89D0-E1BC58841944}"/>
          </ac:spMkLst>
        </pc:spChg>
        <pc:spChg chg="mod">
          <ac:chgData name="Robertson, Wendy" userId="3b0607e0-8400-4cee-8458-854cafd46f0b" providerId="ADAL" clId="{2031CB2C-5725-42A2-B6B0-3BBA1394C12E}" dt="2021-09-09T20:47:13.986" v="244"/>
          <ac:spMkLst>
            <pc:docMk/>
            <pc:sldMk cId="681339174" sldId="260"/>
            <ac:spMk id="46" creationId="{C87695CF-8985-4B4A-8DA4-020D808A6887}"/>
          </ac:spMkLst>
        </pc:spChg>
        <pc:spChg chg="mod">
          <ac:chgData name="Robertson, Wendy" userId="3b0607e0-8400-4cee-8458-854cafd46f0b" providerId="ADAL" clId="{2031CB2C-5725-42A2-B6B0-3BBA1394C12E}" dt="2021-09-09T20:47:13.986" v="244"/>
          <ac:spMkLst>
            <pc:docMk/>
            <pc:sldMk cId="681339174" sldId="260"/>
            <ac:spMk id="47" creationId="{E353C1D5-A348-4F0D-BAE1-A23E25CE2EE9}"/>
          </ac:spMkLst>
        </pc:spChg>
        <pc:spChg chg="mod">
          <ac:chgData name="Robertson, Wendy" userId="3b0607e0-8400-4cee-8458-854cafd46f0b" providerId="ADAL" clId="{2031CB2C-5725-42A2-B6B0-3BBA1394C12E}" dt="2021-09-09T20:47:13.986" v="244"/>
          <ac:spMkLst>
            <pc:docMk/>
            <pc:sldMk cId="681339174" sldId="260"/>
            <ac:spMk id="48" creationId="{3A4D3C36-F632-4DA7-9612-613B68FE1F1A}"/>
          </ac:spMkLst>
        </pc:spChg>
        <pc:spChg chg="mod">
          <ac:chgData name="Robertson, Wendy" userId="3b0607e0-8400-4cee-8458-854cafd46f0b" providerId="ADAL" clId="{2031CB2C-5725-42A2-B6B0-3BBA1394C12E}" dt="2021-09-09T20:47:13.986" v="244"/>
          <ac:spMkLst>
            <pc:docMk/>
            <pc:sldMk cId="681339174" sldId="260"/>
            <ac:spMk id="49" creationId="{10980AAF-751C-4E10-BCC8-33134BB04510}"/>
          </ac:spMkLst>
        </pc:spChg>
        <pc:spChg chg="mod">
          <ac:chgData name="Robertson, Wendy" userId="3b0607e0-8400-4cee-8458-854cafd46f0b" providerId="ADAL" clId="{2031CB2C-5725-42A2-B6B0-3BBA1394C12E}" dt="2021-09-09T20:47:13.986" v="244"/>
          <ac:spMkLst>
            <pc:docMk/>
            <pc:sldMk cId="681339174" sldId="260"/>
            <ac:spMk id="50" creationId="{C23325E0-D8BB-4FF0-B155-2B85BFE71D47}"/>
          </ac:spMkLst>
        </pc:spChg>
        <pc:spChg chg="mod">
          <ac:chgData name="Robertson, Wendy" userId="3b0607e0-8400-4cee-8458-854cafd46f0b" providerId="ADAL" clId="{2031CB2C-5725-42A2-B6B0-3BBA1394C12E}" dt="2021-09-09T20:47:13.986" v="244"/>
          <ac:spMkLst>
            <pc:docMk/>
            <pc:sldMk cId="681339174" sldId="260"/>
            <ac:spMk id="51" creationId="{C893696A-1643-4D66-9DBE-2435F4A56253}"/>
          </ac:spMkLst>
        </pc:spChg>
        <pc:spChg chg="mod">
          <ac:chgData name="Robertson, Wendy" userId="3b0607e0-8400-4cee-8458-854cafd46f0b" providerId="ADAL" clId="{2031CB2C-5725-42A2-B6B0-3BBA1394C12E}" dt="2021-09-09T20:47:13.986" v="244"/>
          <ac:spMkLst>
            <pc:docMk/>
            <pc:sldMk cId="681339174" sldId="260"/>
            <ac:spMk id="52" creationId="{A6A7F124-6DC0-49D1-B8EB-232F74825ABD}"/>
          </ac:spMkLst>
        </pc:spChg>
        <pc:spChg chg="mod">
          <ac:chgData name="Robertson, Wendy" userId="3b0607e0-8400-4cee-8458-854cafd46f0b" providerId="ADAL" clId="{2031CB2C-5725-42A2-B6B0-3BBA1394C12E}" dt="2021-09-09T20:47:13.986" v="244"/>
          <ac:spMkLst>
            <pc:docMk/>
            <pc:sldMk cId="681339174" sldId="260"/>
            <ac:spMk id="53" creationId="{AC3BCCE6-AF37-4EC6-8B1E-252CBFF02E53}"/>
          </ac:spMkLst>
        </pc:spChg>
        <pc:spChg chg="mod">
          <ac:chgData name="Robertson, Wendy" userId="3b0607e0-8400-4cee-8458-854cafd46f0b" providerId="ADAL" clId="{2031CB2C-5725-42A2-B6B0-3BBA1394C12E}" dt="2021-09-09T20:47:13.986" v="244"/>
          <ac:spMkLst>
            <pc:docMk/>
            <pc:sldMk cId="681339174" sldId="260"/>
            <ac:spMk id="54" creationId="{FBD4F613-C678-4E98-85E7-5D2DA57A679C}"/>
          </ac:spMkLst>
        </pc:spChg>
        <pc:spChg chg="mod">
          <ac:chgData name="Robertson, Wendy" userId="3b0607e0-8400-4cee-8458-854cafd46f0b" providerId="ADAL" clId="{2031CB2C-5725-42A2-B6B0-3BBA1394C12E}" dt="2021-09-09T20:47:13.986" v="244"/>
          <ac:spMkLst>
            <pc:docMk/>
            <pc:sldMk cId="681339174" sldId="260"/>
            <ac:spMk id="55" creationId="{7C6A66E5-8F8E-4C49-BAAA-D9C9EE6E9A62}"/>
          </ac:spMkLst>
        </pc:spChg>
        <pc:spChg chg="mod">
          <ac:chgData name="Robertson, Wendy" userId="3b0607e0-8400-4cee-8458-854cafd46f0b" providerId="ADAL" clId="{2031CB2C-5725-42A2-B6B0-3BBA1394C12E}" dt="2021-09-09T20:47:13.986" v="244"/>
          <ac:spMkLst>
            <pc:docMk/>
            <pc:sldMk cId="681339174" sldId="260"/>
            <ac:spMk id="56" creationId="{A66B5665-BAA8-4912-97FC-8FB39A73066D}"/>
          </ac:spMkLst>
        </pc:spChg>
        <pc:spChg chg="mod">
          <ac:chgData name="Robertson, Wendy" userId="3b0607e0-8400-4cee-8458-854cafd46f0b" providerId="ADAL" clId="{2031CB2C-5725-42A2-B6B0-3BBA1394C12E}" dt="2021-09-09T20:47:13.986" v="244"/>
          <ac:spMkLst>
            <pc:docMk/>
            <pc:sldMk cId="681339174" sldId="260"/>
            <ac:spMk id="57" creationId="{FEC82E91-1060-42B8-8715-9B83457AA81E}"/>
          </ac:spMkLst>
        </pc:spChg>
        <pc:spChg chg="mod">
          <ac:chgData name="Robertson, Wendy" userId="3b0607e0-8400-4cee-8458-854cafd46f0b" providerId="ADAL" clId="{2031CB2C-5725-42A2-B6B0-3BBA1394C12E}" dt="2021-09-09T20:47:13.986" v="244"/>
          <ac:spMkLst>
            <pc:docMk/>
            <pc:sldMk cId="681339174" sldId="260"/>
            <ac:spMk id="58" creationId="{95636328-8E8A-404B-BB89-5EC7676EE1CF}"/>
          </ac:spMkLst>
        </pc:spChg>
        <pc:spChg chg="mod">
          <ac:chgData name="Robertson, Wendy" userId="3b0607e0-8400-4cee-8458-854cafd46f0b" providerId="ADAL" clId="{2031CB2C-5725-42A2-B6B0-3BBA1394C12E}" dt="2021-09-09T20:47:13.986" v="244"/>
          <ac:spMkLst>
            <pc:docMk/>
            <pc:sldMk cId="681339174" sldId="260"/>
            <ac:spMk id="59" creationId="{3AD19C52-7ED5-446F-96FC-BC6A177C56C5}"/>
          </ac:spMkLst>
        </pc:spChg>
        <pc:spChg chg="mod">
          <ac:chgData name="Robertson, Wendy" userId="3b0607e0-8400-4cee-8458-854cafd46f0b" providerId="ADAL" clId="{2031CB2C-5725-42A2-B6B0-3BBA1394C12E}" dt="2021-09-09T20:47:13.986" v="244"/>
          <ac:spMkLst>
            <pc:docMk/>
            <pc:sldMk cId="681339174" sldId="260"/>
            <ac:spMk id="60" creationId="{2424CC2F-FFBE-41F2-8F79-3B1B744E4D46}"/>
          </ac:spMkLst>
        </pc:spChg>
        <pc:spChg chg="mod">
          <ac:chgData name="Robertson, Wendy" userId="3b0607e0-8400-4cee-8458-854cafd46f0b" providerId="ADAL" clId="{2031CB2C-5725-42A2-B6B0-3BBA1394C12E}" dt="2021-09-09T20:47:13.986" v="244"/>
          <ac:spMkLst>
            <pc:docMk/>
            <pc:sldMk cId="681339174" sldId="260"/>
            <ac:spMk id="61" creationId="{BC7765D7-D8A2-4BC4-9C59-90B30AA926A6}"/>
          </ac:spMkLst>
        </pc:spChg>
        <pc:spChg chg="mod">
          <ac:chgData name="Robertson, Wendy" userId="3b0607e0-8400-4cee-8458-854cafd46f0b" providerId="ADAL" clId="{2031CB2C-5725-42A2-B6B0-3BBA1394C12E}" dt="2021-09-09T20:47:13.986" v="244"/>
          <ac:spMkLst>
            <pc:docMk/>
            <pc:sldMk cId="681339174" sldId="260"/>
            <ac:spMk id="62" creationId="{5E396206-68FE-4A46-9067-06001E834DD9}"/>
          </ac:spMkLst>
        </pc:spChg>
        <pc:spChg chg="mod">
          <ac:chgData name="Robertson, Wendy" userId="3b0607e0-8400-4cee-8458-854cafd46f0b" providerId="ADAL" clId="{2031CB2C-5725-42A2-B6B0-3BBA1394C12E}" dt="2021-09-09T20:47:13.986" v="244"/>
          <ac:spMkLst>
            <pc:docMk/>
            <pc:sldMk cId="681339174" sldId="260"/>
            <ac:spMk id="63" creationId="{ED9CD6B8-9D15-4436-8F96-40B896F3FD2D}"/>
          </ac:spMkLst>
        </pc:spChg>
        <pc:spChg chg="mod">
          <ac:chgData name="Robertson, Wendy" userId="3b0607e0-8400-4cee-8458-854cafd46f0b" providerId="ADAL" clId="{2031CB2C-5725-42A2-B6B0-3BBA1394C12E}" dt="2021-09-09T20:47:13.986" v="244"/>
          <ac:spMkLst>
            <pc:docMk/>
            <pc:sldMk cId="681339174" sldId="260"/>
            <ac:spMk id="64" creationId="{829B781B-A551-427B-B9BF-7942CDC78577}"/>
          </ac:spMkLst>
        </pc:spChg>
        <pc:spChg chg="mod">
          <ac:chgData name="Robertson, Wendy" userId="3b0607e0-8400-4cee-8458-854cafd46f0b" providerId="ADAL" clId="{2031CB2C-5725-42A2-B6B0-3BBA1394C12E}" dt="2021-09-09T20:47:13.986" v="244"/>
          <ac:spMkLst>
            <pc:docMk/>
            <pc:sldMk cId="681339174" sldId="260"/>
            <ac:spMk id="65" creationId="{FE2C5726-86DA-4D25-A3B1-F2EC57FAEEC6}"/>
          </ac:spMkLst>
        </pc:spChg>
        <pc:spChg chg="mod">
          <ac:chgData name="Robertson, Wendy" userId="3b0607e0-8400-4cee-8458-854cafd46f0b" providerId="ADAL" clId="{2031CB2C-5725-42A2-B6B0-3BBA1394C12E}" dt="2021-09-09T20:47:13.986" v="244"/>
          <ac:spMkLst>
            <pc:docMk/>
            <pc:sldMk cId="681339174" sldId="260"/>
            <ac:spMk id="66" creationId="{C5DB352D-B5B4-4EA7-A6FE-205C1EF3EDCE}"/>
          </ac:spMkLst>
        </pc:spChg>
        <pc:spChg chg="mod">
          <ac:chgData name="Robertson, Wendy" userId="3b0607e0-8400-4cee-8458-854cafd46f0b" providerId="ADAL" clId="{2031CB2C-5725-42A2-B6B0-3BBA1394C12E}" dt="2021-09-09T20:47:13.986" v="244"/>
          <ac:spMkLst>
            <pc:docMk/>
            <pc:sldMk cId="681339174" sldId="260"/>
            <ac:spMk id="67" creationId="{1F76AF46-AB3C-4823-91AB-698A55CDBFDA}"/>
          </ac:spMkLst>
        </pc:spChg>
        <pc:spChg chg="mod">
          <ac:chgData name="Robertson, Wendy" userId="3b0607e0-8400-4cee-8458-854cafd46f0b" providerId="ADAL" clId="{2031CB2C-5725-42A2-B6B0-3BBA1394C12E}" dt="2021-09-09T20:47:13.986" v="244"/>
          <ac:spMkLst>
            <pc:docMk/>
            <pc:sldMk cId="681339174" sldId="260"/>
            <ac:spMk id="68" creationId="{EF76DBFB-9A4D-443F-9886-2C089117C02D}"/>
          </ac:spMkLst>
        </pc:spChg>
        <pc:spChg chg="mod">
          <ac:chgData name="Robertson, Wendy" userId="3b0607e0-8400-4cee-8458-854cafd46f0b" providerId="ADAL" clId="{2031CB2C-5725-42A2-B6B0-3BBA1394C12E}" dt="2021-09-09T20:47:13.986" v="244"/>
          <ac:spMkLst>
            <pc:docMk/>
            <pc:sldMk cId="681339174" sldId="260"/>
            <ac:spMk id="69" creationId="{BF076BD2-DBE2-402C-8A7E-C8244BDD3D16}"/>
          </ac:spMkLst>
        </pc:spChg>
        <pc:spChg chg="mod">
          <ac:chgData name="Robertson, Wendy" userId="3b0607e0-8400-4cee-8458-854cafd46f0b" providerId="ADAL" clId="{2031CB2C-5725-42A2-B6B0-3BBA1394C12E}" dt="2021-09-09T20:47:13.986" v="244"/>
          <ac:spMkLst>
            <pc:docMk/>
            <pc:sldMk cId="681339174" sldId="260"/>
            <ac:spMk id="70" creationId="{A9A63ADB-E99E-411F-AA72-06DFCB7A5683}"/>
          </ac:spMkLst>
        </pc:spChg>
        <pc:spChg chg="mod">
          <ac:chgData name="Robertson, Wendy" userId="3b0607e0-8400-4cee-8458-854cafd46f0b" providerId="ADAL" clId="{2031CB2C-5725-42A2-B6B0-3BBA1394C12E}" dt="2021-09-09T20:47:13.986" v="244"/>
          <ac:spMkLst>
            <pc:docMk/>
            <pc:sldMk cId="681339174" sldId="260"/>
            <ac:spMk id="71" creationId="{31735B5C-0434-4B7A-B66B-42E9272EE138}"/>
          </ac:spMkLst>
        </pc:spChg>
        <pc:spChg chg="mod">
          <ac:chgData name="Robertson, Wendy" userId="3b0607e0-8400-4cee-8458-854cafd46f0b" providerId="ADAL" clId="{2031CB2C-5725-42A2-B6B0-3BBA1394C12E}" dt="2021-09-09T20:47:13.986" v="244"/>
          <ac:spMkLst>
            <pc:docMk/>
            <pc:sldMk cId="681339174" sldId="260"/>
            <ac:spMk id="72" creationId="{EBEA2AA5-CFB0-4628-85C1-163DE127C71E}"/>
          </ac:spMkLst>
        </pc:spChg>
        <pc:spChg chg="mod">
          <ac:chgData name="Robertson, Wendy" userId="3b0607e0-8400-4cee-8458-854cafd46f0b" providerId="ADAL" clId="{2031CB2C-5725-42A2-B6B0-3BBA1394C12E}" dt="2021-09-09T20:47:13.986" v="244"/>
          <ac:spMkLst>
            <pc:docMk/>
            <pc:sldMk cId="681339174" sldId="260"/>
            <ac:spMk id="73" creationId="{F1116BCB-D9ED-4E21-9D04-D4B89F1E0050}"/>
          </ac:spMkLst>
        </pc:spChg>
        <pc:spChg chg="mod">
          <ac:chgData name="Robertson, Wendy" userId="3b0607e0-8400-4cee-8458-854cafd46f0b" providerId="ADAL" clId="{2031CB2C-5725-42A2-B6B0-3BBA1394C12E}" dt="2021-09-09T20:47:13.986" v="244"/>
          <ac:spMkLst>
            <pc:docMk/>
            <pc:sldMk cId="681339174" sldId="260"/>
            <ac:spMk id="74" creationId="{3B7179D3-7AFA-4056-92B1-5FA3C3217362}"/>
          </ac:spMkLst>
        </pc:spChg>
        <pc:spChg chg="mod">
          <ac:chgData name="Robertson, Wendy" userId="3b0607e0-8400-4cee-8458-854cafd46f0b" providerId="ADAL" clId="{2031CB2C-5725-42A2-B6B0-3BBA1394C12E}" dt="2021-09-09T20:47:13.986" v="244"/>
          <ac:spMkLst>
            <pc:docMk/>
            <pc:sldMk cId="681339174" sldId="260"/>
            <ac:spMk id="75" creationId="{346550B4-5450-4289-AB20-0BC62E055554}"/>
          </ac:spMkLst>
        </pc:spChg>
        <pc:spChg chg="mod">
          <ac:chgData name="Robertson, Wendy" userId="3b0607e0-8400-4cee-8458-854cafd46f0b" providerId="ADAL" clId="{2031CB2C-5725-42A2-B6B0-3BBA1394C12E}" dt="2021-09-09T20:47:13.986" v="244"/>
          <ac:spMkLst>
            <pc:docMk/>
            <pc:sldMk cId="681339174" sldId="260"/>
            <ac:spMk id="76" creationId="{A2401213-4E2F-4651-84C5-A3FA85DD9AD7}"/>
          </ac:spMkLst>
        </pc:spChg>
        <pc:spChg chg="mod">
          <ac:chgData name="Robertson, Wendy" userId="3b0607e0-8400-4cee-8458-854cafd46f0b" providerId="ADAL" clId="{2031CB2C-5725-42A2-B6B0-3BBA1394C12E}" dt="2021-09-09T20:47:13.986" v="244"/>
          <ac:spMkLst>
            <pc:docMk/>
            <pc:sldMk cId="681339174" sldId="260"/>
            <ac:spMk id="77" creationId="{4BF29029-F441-49DB-BF0B-62BCC21B0E5B}"/>
          </ac:spMkLst>
        </pc:spChg>
        <pc:grpChg chg="del">
          <ac:chgData name="Robertson, Wendy" userId="3b0607e0-8400-4cee-8458-854cafd46f0b" providerId="ADAL" clId="{2031CB2C-5725-42A2-B6B0-3BBA1394C12E}" dt="2021-09-09T20:47:13.533" v="243" actId="478"/>
          <ac:grpSpMkLst>
            <pc:docMk/>
            <pc:sldMk cId="681339174" sldId="260"/>
            <ac:grpSpMk id="10" creationId="{45AFF71F-FEF3-4ED3-80D8-F5D48BD446C5}"/>
          </ac:grpSpMkLst>
        </pc:grpChg>
        <pc:grpChg chg="add mod">
          <ac:chgData name="Robertson, Wendy" userId="3b0607e0-8400-4cee-8458-854cafd46f0b" providerId="ADAL" clId="{2031CB2C-5725-42A2-B6B0-3BBA1394C12E}" dt="2021-09-09T20:47:13.986" v="244"/>
          <ac:grpSpMkLst>
            <pc:docMk/>
            <pc:sldMk cId="681339174" sldId="260"/>
            <ac:grpSpMk id="34" creationId="{AE75CB06-2711-4DEF-A1C6-6FC497063BCD}"/>
          </ac:grpSpMkLst>
        </pc:grpChg>
        <pc:grpChg chg="mod">
          <ac:chgData name="Robertson, Wendy" userId="3b0607e0-8400-4cee-8458-854cafd46f0b" providerId="ADAL" clId="{2031CB2C-5725-42A2-B6B0-3BBA1394C12E}" dt="2021-09-09T20:47:13.986" v="244"/>
          <ac:grpSpMkLst>
            <pc:docMk/>
            <pc:sldMk cId="681339174" sldId="260"/>
            <ac:grpSpMk id="35" creationId="{031FCFA7-D8BA-4927-87D7-9C41BDE8F14A}"/>
          </ac:grpSpMkLst>
        </pc:grpChg>
      </pc:sldChg>
      <pc:sldChg chg="addSp delSp modSp mod">
        <pc:chgData name="Robertson, Wendy" userId="3b0607e0-8400-4cee-8458-854cafd46f0b" providerId="ADAL" clId="{2031CB2C-5725-42A2-B6B0-3BBA1394C12E}" dt="2021-09-09T20:47:49.179" v="250"/>
        <pc:sldMkLst>
          <pc:docMk/>
          <pc:sldMk cId="704705507" sldId="261"/>
        </pc:sldMkLst>
        <pc:spChg chg="add del mod">
          <ac:chgData name="Robertson, Wendy" userId="3b0607e0-8400-4cee-8458-854cafd46f0b" providerId="ADAL" clId="{2031CB2C-5725-42A2-B6B0-3BBA1394C12E}" dt="2021-09-09T20:29:00.533" v="58" actId="478"/>
          <ac:spMkLst>
            <pc:docMk/>
            <pc:sldMk cId="704705507" sldId="261"/>
            <ac:spMk id="27" creationId="{32C40A84-6F33-466F-B785-801C24BA4F93}"/>
          </ac:spMkLst>
        </pc:spChg>
        <pc:spChg chg="add mod ord">
          <ac:chgData name="Robertson, Wendy" userId="3b0607e0-8400-4cee-8458-854cafd46f0b" providerId="ADAL" clId="{2031CB2C-5725-42A2-B6B0-3BBA1394C12E}" dt="2021-09-09T20:47:44.691" v="248" actId="171"/>
          <ac:spMkLst>
            <pc:docMk/>
            <pc:sldMk cId="704705507" sldId="261"/>
            <ac:spMk id="28" creationId="{A69B2B3D-B7AB-45A9-AEDC-38A4170238EB}"/>
          </ac:spMkLst>
        </pc:spChg>
        <pc:spChg chg="mod">
          <ac:chgData name="Robertson, Wendy" userId="3b0607e0-8400-4cee-8458-854cafd46f0b" providerId="ADAL" clId="{2031CB2C-5725-42A2-B6B0-3BBA1394C12E}" dt="2021-09-09T20:47:49.179" v="250"/>
          <ac:spMkLst>
            <pc:docMk/>
            <pc:sldMk cId="704705507" sldId="261"/>
            <ac:spMk id="31" creationId="{54DBEB1F-4E3E-476D-AAC6-4CD6E8EEBC79}"/>
          </ac:spMkLst>
        </pc:spChg>
        <pc:spChg chg="mod">
          <ac:chgData name="Robertson, Wendy" userId="3b0607e0-8400-4cee-8458-854cafd46f0b" providerId="ADAL" clId="{2031CB2C-5725-42A2-B6B0-3BBA1394C12E}" dt="2021-09-09T20:47:49.179" v="250"/>
          <ac:spMkLst>
            <pc:docMk/>
            <pc:sldMk cId="704705507" sldId="261"/>
            <ac:spMk id="32" creationId="{B41AA51E-2B24-4F6C-B504-CC02CFE4E3CB}"/>
          </ac:spMkLst>
        </pc:spChg>
        <pc:spChg chg="mod">
          <ac:chgData name="Robertson, Wendy" userId="3b0607e0-8400-4cee-8458-854cafd46f0b" providerId="ADAL" clId="{2031CB2C-5725-42A2-B6B0-3BBA1394C12E}" dt="2021-09-09T20:47:49.179" v="250"/>
          <ac:spMkLst>
            <pc:docMk/>
            <pc:sldMk cId="704705507" sldId="261"/>
            <ac:spMk id="33" creationId="{06F940E5-174D-42F3-A2AC-3873AB6664D3}"/>
          </ac:spMkLst>
        </pc:spChg>
        <pc:spChg chg="mod">
          <ac:chgData name="Robertson, Wendy" userId="3b0607e0-8400-4cee-8458-854cafd46f0b" providerId="ADAL" clId="{2031CB2C-5725-42A2-B6B0-3BBA1394C12E}" dt="2021-09-09T20:47:49.179" v="250"/>
          <ac:spMkLst>
            <pc:docMk/>
            <pc:sldMk cId="704705507" sldId="261"/>
            <ac:spMk id="34" creationId="{DD008D2A-140F-4A17-9417-D507C8B5BF4B}"/>
          </ac:spMkLst>
        </pc:spChg>
        <pc:spChg chg="mod">
          <ac:chgData name="Robertson, Wendy" userId="3b0607e0-8400-4cee-8458-854cafd46f0b" providerId="ADAL" clId="{2031CB2C-5725-42A2-B6B0-3BBA1394C12E}" dt="2021-09-09T20:47:49.179" v="250"/>
          <ac:spMkLst>
            <pc:docMk/>
            <pc:sldMk cId="704705507" sldId="261"/>
            <ac:spMk id="35" creationId="{6CA851F2-7363-4D84-A100-79ADA2DBEB8D}"/>
          </ac:spMkLst>
        </pc:spChg>
        <pc:spChg chg="mod">
          <ac:chgData name="Robertson, Wendy" userId="3b0607e0-8400-4cee-8458-854cafd46f0b" providerId="ADAL" clId="{2031CB2C-5725-42A2-B6B0-3BBA1394C12E}" dt="2021-09-09T20:47:49.179" v="250"/>
          <ac:spMkLst>
            <pc:docMk/>
            <pc:sldMk cId="704705507" sldId="261"/>
            <ac:spMk id="36" creationId="{09D6E6AB-050D-4575-90CD-DFE75D2F4F5F}"/>
          </ac:spMkLst>
        </pc:spChg>
        <pc:spChg chg="mod">
          <ac:chgData name="Robertson, Wendy" userId="3b0607e0-8400-4cee-8458-854cafd46f0b" providerId="ADAL" clId="{2031CB2C-5725-42A2-B6B0-3BBA1394C12E}" dt="2021-09-09T20:47:49.179" v="250"/>
          <ac:spMkLst>
            <pc:docMk/>
            <pc:sldMk cId="704705507" sldId="261"/>
            <ac:spMk id="37" creationId="{F44F8C38-20B6-4388-B262-8067F7862030}"/>
          </ac:spMkLst>
        </pc:spChg>
        <pc:spChg chg="mod">
          <ac:chgData name="Robertson, Wendy" userId="3b0607e0-8400-4cee-8458-854cafd46f0b" providerId="ADAL" clId="{2031CB2C-5725-42A2-B6B0-3BBA1394C12E}" dt="2021-09-09T20:47:49.179" v="250"/>
          <ac:spMkLst>
            <pc:docMk/>
            <pc:sldMk cId="704705507" sldId="261"/>
            <ac:spMk id="38" creationId="{D607ABB8-3546-42B4-9B81-74E91B226F2A}"/>
          </ac:spMkLst>
        </pc:spChg>
        <pc:spChg chg="mod">
          <ac:chgData name="Robertson, Wendy" userId="3b0607e0-8400-4cee-8458-854cafd46f0b" providerId="ADAL" clId="{2031CB2C-5725-42A2-B6B0-3BBA1394C12E}" dt="2021-09-09T20:47:49.179" v="250"/>
          <ac:spMkLst>
            <pc:docMk/>
            <pc:sldMk cId="704705507" sldId="261"/>
            <ac:spMk id="39" creationId="{FDF6CBD6-7114-4E0A-AE2C-F524D961DCA8}"/>
          </ac:spMkLst>
        </pc:spChg>
        <pc:spChg chg="mod">
          <ac:chgData name="Robertson, Wendy" userId="3b0607e0-8400-4cee-8458-854cafd46f0b" providerId="ADAL" clId="{2031CB2C-5725-42A2-B6B0-3BBA1394C12E}" dt="2021-09-09T20:47:49.179" v="250"/>
          <ac:spMkLst>
            <pc:docMk/>
            <pc:sldMk cId="704705507" sldId="261"/>
            <ac:spMk id="40" creationId="{7852906D-6C5B-403A-B79B-80F36C584F89}"/>
          </ac:spMkLst>
        </pc:spChg>
        <pc:spChg chg="mod">
          <ac:chgData name="Robertson, Wendy" userId="3b0607e0-8400-4cee-8458-854cafd46f0b" providerId="ADAL" clId="{2031CB2C-5725-42A2-B6B0-3BBA1394C12E}" dt="2021-09-09T20:47:49.179" v="250"/>
          <ac:spMkLst>
            <pc:docMk/>
            <pc:sldMk cId="704705507" sldId="261"/>
            <ac:spMk id="41" creationId="{75F0CCC7-BFEB-4772-AA85-60EE691B2343}"/>
          </ac:spMkLst>
        </pc:spChg>
        <pc:spChg chg="mod">
          <ac:chgData name="Robertson, Wendy" userId="3b0607e0-8400-4cee-8458-854cafd46f0b" providerId="ADAL" clId="{2031CB2C-5725-42A2-B6B0-3BBA1394C12E}" dt="2021-09-09T20:47:49.179" v="250"/>
          <ac:spMkLst>
            <pc:docMk/>
            <pc:sldMk cId="704705507" sldId="261"/>
            <ac:spMk id="42" creationId="{CB6BD70C-A2C6-42CD-B7FD-AD6B85CE7B68}"/>
          </ac:spMkLst>
        </pc:spChg>
        <pc:spChg chg="mod">
          <ac:chgData name="Robertson, Wendy" userId="3b0607e0-8400-4cee-8458-854cafd46f0b" providerId="ADAL" clId="{2031CB2C-5725-42A2-B6B0-3BBA1394C12E}" dt="2021-09-09T20:47:49.179" v="250"/>
          <ac:spMkLst>
            <pc:docMk/>
            <pc:sldMk cId="704705507" sldId="261"/>
            <ac:spMk id="43" creationId="{73151AAC-9D77-4FDE-AE7B-EF969D4F3640}"/>
          </ac:spMkLst>
        </pc:spChg>
        <pc:spChg chg="mod">
          <ac:chgData name="Robertson, Wendy" userId="3b0607e0-8400-4cee-8458-854cafd46f0b" providerId="ADAL" clId="{2031CB2C-5725-42A2-B6B0-3BBA1394C12E}" dt="2021-09-09T20:47:49.179" v="250"/>
          <ac:spMkLst>
            <pc:docMk/>
            <pc:sldMk cId="704705507" sldId="261"/>
            <ac:spMk id="44" creationId="{064E155D-74C3-4B5A-A96D-154E111BB039}"/>
          </ac:spMkLst>
        </pc:spChg>
        <pc:spChg chg="mod">
          <ac:chgData name="Robertson, Wendy" userId="3b0607e0-8400-4cee-8458-854cafd46f0b" providerId="ADAL" clId="{2031CB2C-5725-42A2-B6B0-3BBA1394C12E}" dt="2021-09-09T20:47:49.179" v="250"/>
          <ac:spMkLst>
            <pc:docMk/>
            <pc:sldMk cId="704705507" sldId="261"/>
            <ac:spMk id="45" creationId="{F27B0AA9-9D45-4D17-81F7-8DF121E4312F}"/>
          </ac:spMkLst>
        </pc:spChg>
        <pc:spChg chg="mod">
          <ac:chgData name="Robertson, Wendy" userId="3b0607e0-8400-4cee-8458-854cafd46f0b" providerId="ADAL" clId="{2031CB2C-5725-42A2-B6B0-3BBA1394C12E}" dt="2021-09-09T20:47:49.179" v="250"/>
          <ac:spMkLst>
            <pc:docMk/>
            <pc:sldMk cId="704705507" sldId="261"/>
            <ac:spMk id="46" creationId="{8221BDBD-B8CF-498E-AD6A-B40786FB3EB7}"/>
          </ac:spMkLst>
        </pc:spChg>
        <pc:spChg chg="mod">
          <ac:chgData name="Robertson, Wendy" userId="3b0607e0-8400-4cee-8458-854cafd46f0b" providerId="ADAL" clId="{2031CB2C-5725-42A2-B6B0-3BBA1394C12E}" dt="2021-09-09T20:47:49.179" v="250"/>
          <ac:spMkLst>
            <pc:docMk/>
            <pc:sldMk cId="704705507" sldId="261"/>
            <ac:spMk id="47" creationId="{740E7C12-8AC3-4567-BD02-238774D5D474}"/>
          </ac:spMkLst>
        </pc:spChg>
        <pc:spChg chg="mod">
          <ac:chgData name="Robertson, Wendy" userId="3b0607e0-8400-4cee-8458-854cafd46f0b" providerId="ADAL" clId="{2031CB2C-5725-42A2-B6B0-3BBA1394C12E}" dt="2021-09-09T20:47:49.179" v="250"/>
          <ac:spMkLst>
            <pc:docMk/>
            <pc:sldMk cId="704705507" sldId="261"/>
            <ac:spMk id="48" creationId="{F5C75EF1-3296-439C-8FCD-C2D5B45A597C}"/>
          </ac:spMkLst>
        </pc:spChg>
        <pc:spChg chg="mod">
          <ac:chgData name="Robertson, Wendy" userId="3b0607e0-8400-4cee-8458-854cafd46f0b" providerId="ADAL" clId="{2031CB2C-5725-42A2-B6B0-3BBA1394C12E}" dt="2021-09-09T20:47:49.179" v="250"/>
          <ac:spMkLst>
            <pc:docMk/>
            <pc:sldMk cId="704705507" sldId="261"/>
            <ac:spMk id="49" creationId="{AD60366C-E095-4766-A7C4-27B9666C3946}"/>
          </ac:spMkLst>
        </pc:spChg>
        <pc:spChg chg="mod">
          <ac:chgData name="Robertson, Wendy" userId="3b0607e0-8400-4cee-8458-854cafd46f0b" providerId="ADAL" clId="{2031CB2C-5725-42A2-B6B0-3BBA1394C12E}" dt="2021-09-09T20:47:49.179" v="250"/>
          <ac:spMkLst>
            <pc:docMk/>
            <pc:sldMk cId="704705507" sldId="261"/>
            <ac:spMk id="50" creationId="{E10FDFAA-68C1-4C9C-9E15-4984B988DE52}"/>
          </ac:spMkLst>
        </pc:spChg>
        <pc:spChg chg="mod">
          <ac:chgData name="Robertson, Wendy" userId="3b0607e0-8400-4cee-8458-854cafd46f0b" providerId="ADAL" clId="{2031CB2C-5725-42A2-B6B0-3BBA1394C12E}" dt="2021-09-09T20:47:49.179" v="250"/>
          <ac:spMkLst>
            <pc:docMk/>
            <pc:sldMk cId="704705507" sldId="261"/>
            <ac:spMk id="51" creationId="{E48B6160-FE5E-4ABB-B1F6-7990EA08A7D1}"/>
          </ac:spMkLst>
        </pc:spChg>
        <pc:spChg chg="mod">
          <ac:chgData name="Robertson, Wendy" userId="3b0607e0-8400-4cee-8458-854cafd46f0b" providerId="ADAL" clId="{2031CB2C-5725-42A2-B6B0-3BBA1394C12E}" dt="2021-09-09T20:47:49.179" v="250"/>
          <ac:spMkLst>
            <pc:docMk/>
            <pc:sldMk cId="704705507" sldId="261"/>
            <ac:spMk id="52" creationId="{772278CC-4B99-4046-A062-4FCFEACF4659}"/>
          </ac:spMkLst>
        </pc:spChg>
        <pc:spChg chg="mod">
          <ac:chgData name="Robertson, Wendy" userId="3b0607e0-8400-4cee-8458-854cafd46f0b" providerId="ADAL" clId="{2031CB2C-5725-42A2-B6B0-3BBA1394C12E}" dt="2021-09-09T20:47:49.179" v="250"/>
          <ac:spMkLst>
            <pc:docMk/>
            <pc:sldMk cId="704705507" sldId="261"/>
            <ac:spMk id="53" creationId="{27A2848B-7FA9-4044-92F1-231EA3A82506}"/>
          </ac:spMkLst>
        </pc:spChg>
        <pc:spChg chg="mod">
          <ac:chgData name="Robertson, Wendy" userId="3b0607e0-8400-4cee-8458-854cafd46f0b" providerId="ADAL" clId="{2031CB2C-5725-42A2-B6B0-3BBA1394C12E}" dt="2021-09-09T20:47:49.179" v="250"/>
          <ac:spMkLst>
            <pc:docMk/>
            <pc:sldMk cId="704705507" sldId="261"/>
            <ac:spMk id="54" creationId="{70BB04EA-5D1D-4D56-9FBF-FBD1D62057AA}"/>
          </ac:spMkLst>
        </pc:spChg>
        <pc:spChg chg="mod">
          <ac:chgData name="Robertson, Wendy" userId="3b0607e0-8400-4cee-8458-854cafd46f0b" providerId="ADAL" clId="{2031CB2C-5725-42A2-B6B0-3BBA1394C12E}" dt="2021-09-09T20:47:49.179" v="250"/>
          <ac:spMkLst>
            <pc:docMk/>
            <pc:sldMk cId="704705507" sldId="261"/>
            <ac:spMk id="55" creationId="{0324F984-FEB5-4328-9A74-99363CD2220B}"/>
          </ac:spMkLst>
        </pc:spChg>
        <pc:spChg chg="mod">
          <ac:chgData name="Robertson, Wendy" userId="3b0607e0-8400-4cee-8458-854cafd46f0b" providerId="ADAL" clId="{2031CB2C-5725-42A2-B6B0-3BBA1394C12E}" dt="2021-09-09T20:47:49.179" v="250"/>
          <ac:spMkLst>
            <pc:docMk/>
            <pc:sldMk cId="704705507" sldId="261"/>
            <ac:spMk id="56" creationId="{8D3F3EC6-334B-4CC2-8283-88F961BB7CE3}"/>
          </ac:spMkLst>
        </pc:spChg>
        <pc:spChg chg="mod">
          <ac:chgData name="Robertson, Wendy" userId="3b0607e0-8400-4cee-8458-854cafd46f0b" providerId="ADAL" clId="{2031CB2C-5725-42A2-B6B0-3BBA1394C12E}" dt="2021-09-09T20:47:49.179" v="250"/>
          <ac:spMkLst>
            <pc:docMk/>
            <pc:sldMk cId="704705507" sldId="261"/>
            <ac:spMk id="57" creationId="{FB658312-6C5F-461C-BE5B-8FEE08DEFC64}"/>
          </ac:spMkLst>
        </pc:spChg>
        <pc:spChg chg="mod">
          <ac:chgData name="Robertson, Wendy" userId="3b0607e0-8400-4cee-8458-854cafd46f0b" providerId="ADAL" clId="{2031CB2C-5725-42A2-B6B0-3BBA1394C12E}" dt="2021-09-09T20:47:49.179" v="250"/>
          <ac:spMkLst>
            <pc:docMk/>
            <pc:sldMk cId="704705507" sldId="261"/>
            <ac:spMk id="58" creationId="{2D96F093-C8B5-4AD3-80ED-B097921A0991}"/>
          </ac:spMkLst>
        </pc:spChg>
        <pc:spChg chg="mod">
          <ac:chgData name="Robertson, Wendy" userId="3b0607e0-8400-4cee-8458-854cafd46f0b" providerId="ADAL" clId="{2031CB2C-5725-42A2-B6B0-3BBA1394C12E}" dt="2021-09-09T20:47:49.179" v="250"/>
          <ac:spMkLst>
            <pc:docMk/>
            <pc:sldMk cId="704705507" sldId="261"/>
            <ac:spMk id="59" creationId="{CA15189D-E8B7-4A1C-8A0A-FBDA66BC9D65}"/>
          </ac:spMkLst>
        </pc:spChg>
        <pc:spChg chg="mod">
          <ac:chgData name="Robertson, Wendy" userId="3b0607e0-8400-4cee-8458-854cafd46f0b" providerId="ADAL" clId="{2031CB2C-5725-42A2-B6B0-3BBA1394C12E}" dt="2021-09-09T20:47:49.179" v="250"/>
          <ac:spMkLst>
            <pc:docMk/>
            <pc:sldMk cId="704705507" sldId="261"/>
            <ac:spMk id="60" creationId="{544EA64F-4209-488E-B412-86DB68AF33A9}"/>
          </ac:spMkLst>
        </pc:spChg>
        <pc:spChg chg="mod">
          <ac:chgData name="Robertson, Wendy" userId="3b0607e0-8400-4cee-8458-854cafd46f0b" providerId="ADAL" clId="{2031CB2C-5725-42A2-B6B0-3BBA1394C12E}" dt="2021-09-09T20:47:49.179" v="250"/>
          <ac:spMkLst>
            <pc:docMk/>
            <pc:sldMk cId="704705507" sldId="261"/>
            <ac:spMk id="61" creationId="{05DC32F1-032B-4826-9871-9A935852CC63}"/>
          </ac:spMkLst>
        </pc:spChg>
        <pc:spChg chg="mod">
          <ac:chgData name="Robertson, Wendy" userId="3b0607e0-8400-4cee-8458-854cafd46f0b" providerId="ADAL" clId="{2031CB2C-5725-42A2-B6B0-3BBA1394C12E}" dt="2021-09-09T20:47:49.179" v="250"/>
          <ac:spMkLst>
            <pc:docMk/>
            <pc:sldMk cId="704705507" sldId="261"/>
            <ac:spMk id="62" creationId="{E03B5B08-8C89-49C1-9FF1-D13FF1917850}"/>
          </ac:spMkLst>
        </pc:spChg>
        <pc:spChg chg="mod">
          <ac:chgData name="Robertson, Wendy" userId="3b0607e0-8400-4cee-8458-854cafd46f0b" providerId="ADAL" clId="{2031CB2C-5725-42A2-B6B0-3BBA1394C12E}" dt="2021-09-09T20:47:49.179" v="250"/>
          <ac:spMkLst>
            <pc:docMk/>
            <pc:sldMk cId="704705507" sldId="261"/>
            <ac:spMk id="63" creationId="{1029FADF-6264-46AA-B22E-592C1F35FEE5}"/>
          </ac:spMkLst>
        </pc:spChg>
        <pc:spChg chg="mod">
          <ac:chgData name="Robertson, Wendy" userId="3b0607e0-8400-4cee-8458-854cafd46f0b" providerId="ADAL" clId="{2031CB2C-5725-42A2-B6B0-3BBA1394C12E}" dt="2021-09-09T20:47:49.179" v="250"/>
          <ac:spMkLst>
            <pc:docMk/>
            <pc:sldMk cId="704705507" sldId="261"/>
            <ac:spMk id="64" creationId="{BFFB47D7-3187-4ADA-A539-CBEB24AECAB1}"/>
          </ac:spMkLst>
        </pc:spChg>
        <pc:spChg chg="mod">
          <ac:chgData name="Robertson, Wendy" userId="3b0607e0-8400-4cee-8458-854cafd46f0b" providerId="ADAL" clId="{2031CB2C-5725-42A2-B6B0-3BBA1394C12E}" dt="2021-09-09T20:47:49.179" v="250"/>
          <ac:spMkLst>
            <pc:docMk/>
            <pc:sldMk cId="704705507" sldId="261"/>
            <ac:spMk id="65" creationId="{B141685E-B78A-4EB6-9EA3-C86E2A4CB6FE}"/>
          </ac:spMkLst>
        </pc:spChg>
        <pc:spChg chg="mod">
          <ac:chgData name="Robertson, Wendy" userId="3b0607e0-8400-4cee-8458-854cafd46f0b" providerId="ADAL" clId="{2031CB2C-5725-42A2-B6B0-3BBA1394C12E}" dt="2021-09-09T20:47:49.179" v="250"/>
          <ac:spMkLst>
            <pc:docMk/>
            <pc:sldMk cId="704705507" sldId="261"/>
            <ac:spMk id="66" creationId="{804A2314-06A4-44E1-8F6F-655CB94F7860}"/>
          </ac:spMkLst>
        </pc:spChg>
        <pc:spChg chg="mod">
          <ac:chgData name="Robertson, Wendy" userId="3b0607e0-8400-4cee-8458-854cafd46f0b" providerId="ADAL" clId="{2031CB2C-5725-42A2-B6B0-3BBA1394C12E}" dt="2021-09-09T20:47:49.179" v="250"/>
          <ac:spMkLst>
            <pc:docMk/>
            <pc:sldMk cId="704705507" sldId="261"/>
            <ac:spMk id="67" creationId="{FC08A9A3-FD1C-4DA2-938B-4BE1A31E3166}"/>
          </ac:spMkLst>
        </pc:spChg>
        <pc:spChg chg="mod">
          <ac:chgData name="Robertson, Wendy" userId="3b0607e0-8400-4cee-8458-854cafd46f0b" providerId="ADAL" clId="{2031CB2C-5725-42A2-B6B0-3BBA1394C12E}" dt="2021-09-09T20:47:49.179" v="250"/>
          <ac:spMkLst>
            <pc:docMk/>
            <pc:sldMk cId="704705507" sldId="261"/>
            <ac:spMk id="68" creationId="{9E1940CB-3B48-4A6D-ADCB-39B5C6A1EF7E}"/>
          </ac:spMkLst>
        </pc:spChg>
        <pc:spChg chg="mod">
          <ac:chgData name="Robertson, Wendy" userId="3b0607e0-8400-4cee-8458-854cafd46f0b" providerId="ADAL" clId="{2031CB2C-5725-42A2-B6B0-3BBA1394C12E}" dt="2021-09-09T20:47:49.179" v="250"/>
          <ac:spMkLst>
            <pc:docMk/>
            <pc:sldMk cId="704705507" sldId="261"/>
            <ac:spMk id="69" creationId="{883E15F1-D61B-4E4D-87F3-673801DAF67B}"/>
          </ac:spMkLst>
        </pc:spChg>
        <pc:spChg chg="mod">
          <ac:chgData name="Robertson, Wendy" userId="3b0607e0-8400-4cee-8458-854cafd46f0b" providerId="ADAL" clId="{2031CB2C-5725-42A2-B6B0-3BBA1394C12E}" dt="2021-09-09T20:47:49.179" v="250"/>
          <ac:spMkLst>
            <pc:docMk/>
            <pc:sldMk cId="704705507" sldId="261"/>
            <ac:spMk id="70" creationId="{ABAAF703-FE12-4499-8190-6FEC2B996EBA}"/>
          </ac:spMkLst>
        </pc:spChg>
        <pc:spChg chg="mod">
          <ac:chgData name="Robertson, Wendy" userId="3b0607e0-8400-4cee-8458-854cafd46f0b" providerId="ADAL" clId="{2031CB2C-5725-42A2-B6B0-3BBA1394C12E}" dt="2021-09-09T20:47:49.179" v="250"/>
          <ac:spMkLst>
            <pc:docMk/>
            <pc:sldMk cId="704705507" sldId="261"/>
            <ac:spMk id="71" creationId="{CAF8D265-6EC5-4C5E-84CC-03F1A75E2A17}"/>
          </ac:spMkLst>
        </pc:spChg>
        <pc:spChg chg="mod">
          <ac:chgData name="Robertson, Wendy" userId="3b0607e0-8400-4cee-8458-854cafd46f0b" providerId="ADAL" clId="{2031CB2C-5725-42A2-B6B0-3BBA1394C12E}" dt="2021-09-09T20:47:49.179" v="250"/>
          <ac:spMkLst>
            <pc:docMk/>
            <pc:sldMk cId="704705507" sldId="261"/>
            <ac:spMk id="72" creationId="{DEDC0555-5393-45D2-8595-EBDA3578CD25}"/>
          </ac:spMkLst>
        </pc:spChg>
        <pc:grpChg chg="del">
          <ac:chgData name="Robertson, Wendy" userId="3b0607e0-8400-4cee-8458-854cafd46f0b" providerId="ADAL" clId="{2031CB2C-5725-42A2-B6B0-3BBA1394C12E}" dt="2021-09-09T20:47:48.260" v="249" actId="478"/>
          <ac:grpSpMkLst>
            <pc:docMk/>
            <pc:sldMk cId="704705507" sldId="261"/>
            <ac:grpSpMk id="4" creationId="{B65D85EA-51CA-407C-9C6A-21D8FB7E168F}"/>
          </ac:grpSpMkLst>
        </pc:grpChg>
        <pc:grpChg chg="add mod">
          <ac:chgData name="Robertson, Wendy" userId="3b0607e0-8400-4cee-8458-854cafd46f0b" providerId="ADAL" clId="{2031CB2C-5725-42A2-B6B0-3BBA1394C12E}" dt="2021-09-09T20:47:49.179" v="250"/>
          <ac:grpSpMkLst>
            <pc:docMk/>
            <pc:sldMk cId="704705507" sldId="261"/>
            <ac:grpSpMk id="29" creationId="{C0DA79CB-978E-433F-8913-A12E720FDE7A}"/>
          </ac:grpSpMkLst>
        </pc:grpChg>
        <pc:grpChg chg="mod">
          <ac:chgData name="Robertson, Wendy" userId="3b0607e0-8400-4cee-8458-854cafd46f0b" providerId="ADAL" clId="{2031CB2C-5725-42A2-B6B0-3BBA1394C12E}" dt="2021-09-09T20:47:49.179" v="250"/>
          <ac:grpSpMkLst>
            <pc:docMk/>
            <pc:sldMk cId="704705507" sldId="261"/>
            <ac:grpSpMk id="30" creationId="{8A4508DC-8E3F-4C1C-A13D-6F04AE4C1B14}"/>
          </ac:grpSpMkLst>
        </pc:grpChg>
      </pc:sldChg>
      <pc:sldChg chg="addSp delSp modSp mod">
        <pc:chgData name="Robertson, Wendy" userId="3b0607e0-8400-4cee-8458-854cafd46f0b" providerId="ADAL" clId="{2031CB2C-5725-42A2-B6B0-3BBA1394C12E}" dt="2021-09-09T20:47:34.401" v="247"/>
        <pc:sldMkLst>
          <pc:docMk/>
          <pc:sldMk cId="3311218337" sldId="262"/>
        </pc:sldMkLst>
        <pc:spChg chg="add del mod">
          <ac:chgData name="Robertson, Wendy" userId="3b0607e0-8400-4cee-8458-854cafd46f0b" providerId="ADAL" clId="{2031CB2C-5725-42A2-B6B0-3BBA1394C12E}" dt="2021-09-09T20:28:56.596" v="57" actId="478"/>
          <ac:spMkLst>
            <pc:docMk/>
            <pc:sldMk cId="3311218337" sldId="262"/>
            <ac:spMk id="27" creationId="{00A5F593-3D57-4697-AA2C-AFADE4E78C52}"/>
          </ac:spMkLst>
        </pc:spChg>
        <pc:spChg chg="add mod ord">
          <ac:chgData name="Robertson, Wendy" userId="3b0607e0-8400-4cee-8458-854cafd46f0b" providerId="ADAL" clId="{2031CB2C-5725-42A2-B6B0-3BBA1394C12E}" dt="2021-09-09T20:47:27.360" v="245" actId="171"/>
          <ac:spMkLst>
            <pc:docMk/>
            <pc:sldMk cId="3311218337" sldId="262"/>
            <ac:spMk id="28" creationId="{23EFDBBA-B0B0-4BC2-A385-39A1374F666A}"/>
          </ac:spMkLst>
        </pc:spChg>
        <pc:spChg chg="mod">
          <ac:chgData name="Robertson, Wendy" userId="3b0607e0-8400-4cee-8458-854cafd46f0b" providerId="ADAL" clId="{2031CB2C-5725-42A2-B6B0-3BBA1394C12E}" dt="2021-09-09T20:47:34.401" v="247"/>
          <ac:spMkLst>
            <pc:docMk/>
            <pc:sldMk cId="3311218337" sldId="262"/>
            <ac:spMk id="31" creationId="{D7C85AB8-3C0A-4B08-AFB3-2AF2F0B1E599}"/>
          </ac:spMkLst>
        </pc:spChg>
        <pc:spChg chg="mod">
          <ac:chgData name="Robertson, Wendy" userId="3b0607e0-8400-4cee-8458-854cafd46f0b" providerId="ADAL" clId="{2031CB2C-5725-42A2-B6B0-3BBA1394C12E}" dt="2021-09-09T20:47:34.401" v="247"/>
          <ac:spMkLst>
            <pc:docMk/>
            <pc:sldMk cId="3311218337" sldId="262"/>
            <ac:spMk id="32" creationId="{B4D967E0-D41B-4170-B7C1-0450F9EBB7CB}"/>
          </ac:spMkLst>
        </pc:spChg>
        <pc:spChg chg="mod">
          <ac:chgData name="Robertson, Wendy" userId="3b0607e0-8400-4cee-8458-854cafd46f0b" providerId="ADAL" clId="{2031CB2C-5725-42A2-B6B0-3BBA1394C12E}" dt="2021-09-09T20:47:34.401" v="247"/>
          <ac:spMkLst>
            <pc:docMk/>
            <pc:sldMk cId="3311218337" sldId="262"/>
            <ac:spMk id="33" creationId="{8B88B56B-C381-4428-8A14-2E80A4065F32}"/>
          </ac:spMkLst>
        </pc:spChg>
        <pc:spChg chg="mod">
          <ac:chgData name="Robertson, Wendy" userId="3b0607e0-8400-4cee-8458-854cafd46f0b" providerId="ADAL" clId="{2031CB2C-5725-42A2-B6B0-3BBA1394C12E}" dt="2021-09-09T20:47:34.401" v="247"/>
          <ac:spMkLst>
            <pc:docMk/>
            <pc:sldMk cId="3311218337" sldId="262"/>
            <ac:spMk id="34" creationId="{CDB52BE6-DB43-4350-B9E2-D51EECE82EC0}"/>
          </ac:spMkLst>
        </pc:spChg>
        <pc:spChg chg="mod">
          <ac:chgData name="Robertson, Wendy" userId="3b0607e0-8400-4cee-8458-854cafd46f0b" providerId="ADAL" clId="{2031CB2C-5725-42A2-B6B0-3BBA1394C12E}" dt="2021-09-09T20:47:34.401" v="247"/>
          <ac:spMkLst>
            <pc:docMk/>
            <pc:sldMk cId="3311218337" sldId="262"/>
            <ac:spMk id="35" creationId="{0D947231-0DF9-4490-8294-C0A404B0F2F4}"/>
          </ac:spMkLst>
        </pc:spChg>
        <pc:spChg chg="mod">
          <ac:chgData name="Robertson, Wendy" userId="3b0607e0-8400-4cee-8458-854cafd46f0b" providerId="ADAL" clId="{2031CB2C-5725-42A2-B6B0-3BBA1394C12E}" dt="2021-09-09T20:47:34.401" v="247"/>
          <ac:spMkLst>
            <pc:docMk/>
            <pc:sldMk cId="3311218337" sldId="262"/>
            <ac:spMk id="36" creationId="{BA9C96AF-3E61-41D6-B004-233C0391FEE6}"/>
          </ac:spMkLst>
        </pc:spChg>
        <pc:spChg chg="mod">
          <ac:chgData name="Robertson, Wendy" userId="3b0607e0-8400-4cee-8458-854cafd46f0b" providerId="ADAL" clId="{2031CB2C-5725-42A2-B6B0-3BBA1394C12E}" dt="2021-09-09T20:47:34.401" v="247"/>
          <ac:spMkLst>
            <pc:docMk/>
            <pc:sldMk cId="3311218337" sldId="262"/>
            <ac:spMk id="37" creationId="{F9776EB9-E065-4291-8857-D53AA2E5FB47}"/>
          </ac:spMkLst>
        </pc:spChg>
        <pc:spChg chg="mod">
          <ac:chgData name="Robertson, Wendy" userId="3b0607e0-8400-4cee-8458-854cafd46f0b" providerId="ADAL" clId="{2031CB2C-5725-42A2-B6B0-3BBA1394C12E}" dt="2021-09-09T20:47:34.401" v="247"/>
          <ac:spMkLst>
            <pc:docMk/>
            <pc:sldMk cId="3311218337" sldId="262"/>
            <ac:spMk id="38" creationId="{719A90DA-9CAA-4886-A06C-129AF2D79925}"/>
          </ac:spMkLst>
        </pc:spChg>
        <pc:spChg chg="mod">
          <ac:chgData name="Robertson, Wendy" userId="3b0607e0-8400-4cee-8458-854cafd46f0b" providerId="ADAL" clId="{2031CB2C-5725-42A2-B6B0-3BBA1394C12E}" dt="2021-09-09T20:47:34.401" v="247"/>
          <ac:spMkLst>
            <pc:docMk/>
            <pc:sldMk cId="3311218337" sldId="262"/>
            <ac:spMk id="39" creationId="{1B3D7290-38C7-4B84-8750-687A5A9BC62D}"/>
          </ac:spMkLst>
        </pc:spChg>
        <pc:spChg chg="mod">
          <ac:chgData name="Robertson, Wendy" userId="3b0607e0-8400-4cee-8458-854cafd46f0b" providerId="ADAL" clId="{2031CB2C-5725-42A2-B6B0-3BBA1394C12E}" dt="2021-09-09T20:47:34.401" v="247"/>
          <ac:spMkLst>
            <pc:docMk/>
            <pc:sldMk cId="3311218337" sldId="262"/>
            <ac:spMk id="40" creationId="{84E99638-574A-42C1-9B84-0C4B43676D99}"/>
          </ac:spMkLst>
        </pc:spChg>
        <pc:spChg chg="mod">
          <ac:chgData name="Robertson, Wendy" userId="3b0607e0-8400-4cee-8458-854cafd46f0b" providerId="ADAL" clId="{2031CB2C-5725-42A2-B6B0-3BBA1394C12E}" dt="2021-09-09T20:47:34.401" v="247"/>
          <ac:spMkLst>
            <pc:docMk/>
            <pc:sldMk cId="3311218337" sldId="262"/>
            <ac:spMk id="41" creationId="{74FF349F-638C-4A6E-91EB-03521942171A}"/>
          </ac:spMkLst>
        </pc:spChg>
        <pc:spChg chg="mod">
          <ac:chgData name="Robertson, Wendy" userId="3b0607e0-8400-4cee-8458-854cafd46f0b" providerId="ADAL" clId="{2031CB2C-5725-42A2-B6B0-3BBA1394C12E}" dt="2021-09-09T20:47:34.401" v="247"/>
          <ac:spMkLst>
            <pc:docMk/>
            <pc:sldMk cId="3311218337" sldId="262"/>
            <ac:spMk id="42" creationId="{DD62E2C4-E67E-4540-85E6-57C94D48D50E}"/>
          </ac:spMkLst>
        </pc:spChg>
        <pc:spChg chg="mod">
          <ac:chgData name="Robertson, Wendy" userId="3b0607e0-8400-4cee-8458-854cafd46f0b" providerId="ADAL" clId="{2031CB2C-5725-42A2-B6B0-3BBA1394C12E}" dt="2021-09-09T20:47:34.401" v="247"/>
          <ac:spMkLst>
            <pc:docMk/>
            <pc:sldMk cId="3311218337" sldId="262"/>
            <ac:spMk id="43" creationId="{F477A426-15B5-41A4-9E63-D938940DD710}"/>
          </ac:spMkLst>
        </pc:spChg>
        <pc:spChg chg="mod">
          <ac:chgData name="Robertson, Wendy" userId="3b0607e0-8400-4cee-8458-854cafd46f0b" providerId="ADAL" clId="{2031CB2C-5725-42A2-B6B0-3BBA1394C12E}" dt="2021-09-09T20:47:34.401" v="247"/>
          <ac:spMkLst>
            <pc:docMk/>
            <pc:sldMk cId="3311218337" sldId="262"/>
            <ac:spMk id="44" creationId="{C615CDDF-C4B3-4452-B1EB-3AC889ADC2AB}"/>
          </ac:spMkLst>
        </pc:spChg>
        <pc:spChg chg="mod">
          <ac:chgData name="Robertson, Wendy" userId="3b0607e0-8400-4cee-8458-854cafd46f0b" providerId="ADAL" clId="{2031CB2C-5725-42A2-B6B0-3BBA1394C12E}" dt="2021-09-09T20:47:34.401" v="247"/>
          <ac:spMkLst>
            <pc:docMk/>
            <pc:sldMk cId="3311218337" sldId="262"/>
            <ac:spMk id="45" creationId="{3C9E14BA-32B2-4743-B354-E78BF3E72786}"/>
          </ac:spMkLst>
        </pc:spChg>
        <pc:spChg chg="mod">
          <ac:chgData name="Robertson, Wendy" userId="3b0607e0-8400-4cee-8458-854cafd46f0b" providerId="ADAL" clId="{2031CB2C-5725-42A2-B6B0-3BBA1394C12E}" dt="2021-09-09T20:47:34.401" v="247"/>
          <ac:spMkLst>
            <pc:docMk/>
            <pc:sldMk cId="3311218337" sldId="262"/>
            <ac:spMk id="46" creationId="{6DD26A6D-9B99-4B4E-8B42-A0633813B920}"/>
          </ac:spMkLst>
        </pc:spChg>
        <pc:spChg chg="mod">
          <ac:chgData name="Robertson, Wendy" userId="3b0607e0-8400-4cee-8458-854cafd46f0b" providerId="ADAL" clId="{2031CB2C-5725-42A2-B6B0-3BBA1394C12E}" dt="2021-09-09T20:47:34.401" v="247"/>
          <ac:spMkLst>
            <pc:docMk/>
            <pc:sldMk cId="3311218337" sldId="262"/>
            <ac:spMk id="47" creationId="{B8BFD982-441D-4E10-BED2-70E9323BEF54}"/>
          </ac:spMkLst>
        </pc:spChg>
        <pc:spChg chg="mod">
          <ac:chgData name="Robertson, Wendy" userId="3b0607e0-8400-4cee-8458-854cafd46f0b" providerId="ADAL" clId="{2031CB2C-5725-42A2-B6B0-3BBA1394C12E}" dt="2021-09-09T20:47:34.401" v="247"/>
          <ac:spMkLst>
            <pc:docMk/>
            <pc:sldMk cId="3311218337" sldId="262"/>
            <ac:spMk id="48" creationId="{154D4C48-A6DB-412C-B7E5-79D138521D0B}"/>
          </ac:spMkLst>
        </pc:spChg>
        <pc:spChg chg="mod">
          <ac:chgData name="Robertson, Wendy" userId="3b0607e0-8400-4cee-8458-854cafd46f0b" providerId="ADAL" clId="{2031CB2C-5725-42A2-B6B0-3BBA1394C12E}" dt="2021-09-09T20:47:34.401" v="247"/>
          <ac:spMkLst>
            <pc:docMk/>
            <pc:sldMk cId="3311218337" sldId="262"/>
            <ac:spMk id="49" creationId="{BA03B6E7-4EF5-44CB-8605-D7D9439F71BD}"/>
          </ac:spMkLst>
        </pc:spChg>
        <pc:spChg chg="mod">
          <ac:chgData name="Robertson, Wendy" userId="3b0607e0-8400-4cee-8458-854cafd46f0b" providerId="ADAL" clId="{2031CB2C-5725-42A2-B6B0-3BBA1394C12E}" dt="2021-09-09T20:47:34.401" v="247"/>
          <ac:spMkLst>
            <pc:docMk/>
            <pc:sldMk cId="3311218337" sldId="262"/>
            <ac:spMk id="50" creationId="{925DFD22-B14F-420A-A7A1-BE9420C7E560}"/>
          </ac:spMkLst>
        </pc:spChg>
        <pc:spChg chg="mod">
          <ac:chgData name="Robertson, Wendy" userId="3b0607e0-8400-4cee-8458-854cafd46f0b" providerId="ADAL" clId="{2031CB2C-5725-42A2-B6B0-3BBA1394C12E}" dt="2021-09-09T20:47:34.401" v="247"/>
          <ac:spMkLst>
            <pc:docMk/>
            <pc:sldMk cId="3311218337" sldId="262"/>
            <ac:spMk id="51" creationId="{D1E10943-BDCB-49D5-AD2C-BF214891A6AC}"/>
          </ac:spMkLst>
        </pc:spChg>
        <pc:spChg chg="mod">
          <ac:chgData name="Robertson, Wendy" userId="3b0607e0-8400-4cee-8458-854cafd46f0b" providerId="ADAL" clId="{2031CB2C-5725-42A2-B6B0-3BBA1394C12E}" dt="2021-09-09T20:47:34.401" v="247"/>
          <ac:spMkLst>
            <pc:docMk/>
            <pc:sldMk cId="3311218337" sldId="262"/>
            <ac:spMk id="52" creationId="{8F857BCB-4522-4531-9F29-2C0FAC614839}"/>
          </ac:spMkLst>
        </pc:spChg>
        <pc:spChg chg="mod">
          <ac:chgData name="Robertson, Wendy" userId="3b0607e0-8400-4cee-8458-854cafd46f0b" providerId="ADAL" clId="{2031CB2C-5725-42A2-B6B0-3BBA1394C12E}" dt="2021-09-09T20:47:34.401" v="247"/>
          <ac:spMkLst>
            <pc:docMk/>
            <pc:sldMk cId="3311218337" sldId="262"/>
            <ac:spMk id="53" creationId="{7A6488F4-5C5E-4CF2-BAC3-06BEE09DCFF4}"/>
          </ac:spMkLst>
        </pc:spChg>
        <pc:spChg chg="mod">
          <ac:chgData name="Robertson, Wendy" userId="3b0607e0-8400-4cee-8458-854cafd46f0b" providerId="ADAL" clId="{2031CB2C-5725-42A2-B6B0-3BBA1394C12E}" dt="2021-09-09T20:47:34.401" v="247"/>
          <ac:spMkLst>
            <pc:docMk/>
            <pc:sldMk cId="3311218337" sldId="262"/>
            <ac:spMk id="54" creationId="{BC1D67EB-170C-4BE1-943D-49FB73A5A83E}"/>
          </ac:spMkLst>
        </pc:spChg>
        <pc:spChg chg="mod">
          <ac:chgData name="Robertson, Wendy" userId="3b0607e0-8400-4cee-8458-854cafd46f0b" providerId="ADAL" clId="{2031CB2C-5725-42A2-B6B0-3BBA1394C12E}" dt="2021-09-09T20:47:34.401" v="247"/>
          <ac:spMkLst>
            <pc:docMk/>
            <pc:sldMk cId="3311218337" sldId="262"/>
            <ac:spMk id="55" creationId="{8CC9E9BF-86A4-4A63-8A0D-41590644D096}"/>
          </ac:spMkLst>
        </pc:spChg>
        <pc:spChg chg="mod">
          <ac:chgData name="Robertson, Wendy" userId="3b0607e0-8400-4cee-8458-854cafd46f0b" providerId="ADAL" clId="{2031CB2C-5725-42A2-B6B0-3BBA1394C12E}" dt="2021-09-09T20:47:34.401" v="247"/>
          <ac:spMkLst>
            <pc:docMk/>
            <pc:sldMk cId="3311218337" sldId="262"/>
            <ac:spMk id="56" creationId="{ECE3F829-36E3-4278-B859-66BFB623F147}"/>
          </ac:spMkLst>
        </pc:spChg>
        <pc:spChg chg="mod">
          <ac:chgData name="Robertson, Wendy" userId="3b0607e0-8400-4cee-8458-854cafd46f0b" providerId="ADAL" clId="{2031CB2C-5725-42A2-B6B0-3BBA1394C12E}" dt="2021-09-09T20:47:34.401" v="247"/>
          <ac:spMkLst>
            <pc:docMk/>
            <pc:sldMk cId="3311218337" sldId="262"/>
            <ac:spMk id="57" creationId="{45A59029-6626-4D95-BFF2-AFC9EFD9A981}"/>
          </ac:spMkLst>
        </pc:spChg>
        <pc:spChg chg="mod">
          <ac:chgData name="Robertson, Wendy" userId="3b0607e0-8400-4cee-8458-854cafd46f0b" providerId="ADAL" clId="{2031CB2C-5725-42A2-B6B0-3BBA1394C12E}" dt="2021-09-09T20:47:34.401" v="247"/>
          <ac:spMkLst>
            <pc:docMk/>
            <pc:sldMk cId="3311218337" sldId="262"/>
            <ac:spMk id="58" creationId="{383D0291-5A3E-403A-84C0-29DC5A09FFC5}"/>
          </ac:spMkLst>
        </pc:spChg>
        <pc:spChg chg="mod">
          <ac:chgData name="Robertson, Wendy" userId="3b0607e0-8400-4cee-8458-854cafd46f0b" providerId="ADAL" clId="{2031CB2C-5725-42A2-B6B0-3BBA1394C12E}" dt="2021-09-09T20:47:34.401" v="247"/>
          <ac:spMkLst>
            <pc:docMk/>
            <pc:sldMk cId="3311218337" sldId="262"/>
            <ac:spMk id="59" creationId="{0BE2DC6E-0E81-44CC-AB23-B51B34FA66BC}"/>
          </ac:spMkLst>
        </pc:spChg>
        <pc:spChg chg="mod">
          <ac:chgData name="Robertson, Wendy" userId="3b0607e0-8400-4cee-8458-854cafd46f0b" providerId="ADAL" clId="{2031CB2C-5725-42A2-B6B0-3BBA1394C12E}" dt="2021-09-09T20:47:34.401" v="247"/>
          <ac:spMkLst>
            <pc:docMk/>
            <pc:sldMk cId="3311218337" sldId="262"/>
            <ac:spMk id="60" creationId="{54B343CA-06D4-45EC-95FD-AB365877D258}"/>
          </ac:spMkLst>
        </pc:spChg>
        <pc:spChg chg="mod">
          <ac:chgData name="Robertson, Wendy" userId="3b0607e0-8400-4cee-8458-854cafd46f0b" providerId="ADAL" clId="{2031CB2C-5725-42A2-B6B0-3BBA1394C12E}" dt="2021-09-09T20:47:34.401" v="247"/>
          <ac:spMkLst>
            <pc:docMk/>
            <pc:sldMk cId="3311218337" sldId="262"/>
            <ac:spMk id="61" creationId="{F057EA49-21C8-4948-97B6-5818EF65725B}"/>
          </ac:spMkLst>
        </pc:spChg>
        <pc:spChg chg="mod">
          <ac:chgData name="Robertson, Wendy" userId="3b0607e0-8400-4cee-8458-854cafd46f0b" providerId="ADAL" clId="{2031CB2C-5725-42A2-B6B0-3BBA1394C12E}" dt="2021-09-09T20:47:34.401" v="247"/>
          <ac:spMkLst>
            <pc:docMk/>
            <pc:sldMk cId="3311218337" sldId="262"/>
            <ac:spMk id="62" creationId="{C5F09728-9F5E-4F94-BC0E-EE8677DF2C7F}"/>
          </ac:spMkLst>
        </pc:spChg>
        <pc:spChg chg="mod">
          <ac:chgData name="Robertson, Wendy" userId="3b0607e0-8400-4cee-8458-854cafd46f0b" providerId="ADAL" clId="{2031CB2C-5725-42A2-B6B0-3BBA1394C12E}" dt="2021-09-09T20:47:34.401" v="247"/>
          <ac:spMkLst>
            <pc:docMk/>
            <pc:sldMk cId="3311218337" sldId="262"/>
            <ac:spMk id="63" creationId="{E6626DD8-CDE1-4E96-ABBB-461E44C72672}"/>
          </ac:spMkLst>
        </pc:spChg>
        <pc:spChg chg="mod">
          <ac:chgData name="Robertson, Wendy" userId="3b0607e0-8400-4cee-8458-854cafd46f0b" providerId="ADAL" clId="{2031CB2C-5725-42A2-B6B0-3BBA1394C12E}" dt="2021-09-09T20:47:34.401" v="247"/>
          <ac:spMkLst>
            <pc:docMk/>
            <pc:sldMk cId="3311218337" sldId="262"/>
            <ac:spMk id="64" creationId="{6EE88A14-672F-4D33-9F8D-AA81CA2E1DE2}"/>
          </ac:spMkLst>
        </pc:spChg>
        <pc:spChg chg="mod">
          <ac:chgData name="Robertson, Wendy" userId="3b0607e0-8400-4cee-8458-854cafd46f0b" providerId="ADAL" clId="{2031CB2C-5725-42A2-B6B0-3BBA1394C12E}" dt="2021-09-09T20:47:34.401" v="247"/>
          <ac:spMkLst>
            <pc:docMk/>
            <pc:sldMk cId="3311218337" sldId="262"/>
            <ac:spMk id="65" creationId="{B662F573-81E4-4913-9C60-A6D3329F5AA5}"/>
          </ac:spMkLst>
        </pc:spChg>
        <pc:spChg chg="mod">
          <ac:chgData name="Robertson, Wendy" userId="3b0607e0-8400-4cee-8458-854cafd46f0b" providerId="ADAL" clId="{2031CB2C-5725-42A2-B6B0-3BBA1394C12E}" dt="2021-09-09T20:47:34.401" v="247"/>
          <ac:spMkLst>
            <pc:docMk/>
            <pc:sldMk cId="3311218337" sldId="262"/>
            <ac:spMk id="66" creationId="{CEFD7EB6-E0DC-4192-B797-563FADBBD483}"/>
          </ac:spMkLst>
        </pc:spChg>
        <pc:spChg chg="mod">
          <ac:chgData name="Robertson, Wendy" userId="3b0607e0-8400-4cee-8458-854cafd46f0b" providerId="ADAL" clId="{2031CB2C-5725-42A2-B6B0-3BBA1394C12E}" dt="2021-09-09T20:47:34.401" v="247"/>
          <ac:spMkLst>
            <pc:docMk/>
            <pc:sldMk cId="3311218337" sldId="262"/>
            <ac:spMk id="67" creationId="{04DD9042-9E7D-4C63-8BDE-865E4EADA93B}"/>
          </ac:spMkLst>
        </pc:spChg>
        <pc:spChg chg="mod">
          <ac:chgData name="Robertson, Wendy" userId="3b0607e0-8400-4cee-8458-854cafd46f0b" providerId="ADAL" clId="{2031CB2C-5725-42A2-B6B0-3BBA1394C12E}" dt="2021-09-09T20:47:34.401" v="247"/>
          <ac:spMkLst>
            <pc:docMk/>
            <pc:sldMk cId="3311218337" sldId="262"/>
            <ac:spMk id="68" creationId="{8C45768D-B564-4DFD-89E5-4EB214739ECE}"/>
          </ac:spMkLst>
        </pc:spChg>
        <pc:spChg chg="mod">
          <ac:chgData name="Robertson, Wendy" userId="3b0607e0-8400-4cee-8458-854cafd46f0b" providerId="ADAL" clId="{2031CB2C-5725-42A2-B6B0-3BBA1394C12E}" dt="2021-09-09T20:47:34.401" v="247"/>
          <ac:spMkLst>
            <pc:docMk/>
            <pc:sldMk cId="3311218337" sldId="262"/>
            <ac:spMk id="69" creationId="{6D3CD648-85BE-4C4B-99CE-5EBA8F0264B1}"/>
          </ac:spMkLst>
        </pc:spChg>
        <pc:spChg chg="mod">
          <ac:chgData name="Robertson, Wendy" userId="3b0607e0-8400-4cee-8458-854cafd46f0b" providerId="ADAL" clId="{2031CB2C-5725-42A2-B6B0-3BBA1394C12E}" dt="2021-09-09T20:47:34.401" v="247"/>
          <ac:spMkLst>
            <pc:docMk/>
            <pc:sldMk cId="3311218337" sldId="262"/>
            <ac:spMk id="70" creationId="{838E40B5-65BB-4BF2-91DE-792271173BD1}"/>
          </ac:spMkLst>
        </pc:spChg>
        <pc:spChg chg="mod">
          <ac:chgData name="Robertson, Wendy" userId="3b0607e0-8400-4cee-8458-854cafd46f0b" providerId="ADAL" clId="{2031CB2C-5725-42A2-B6B0-3BBA1394C12E}" dt="2021-09-09T20:47:34.401" v="247"/>
          <ac:spMkLst>
            <pc:docMk/>
            <pc:sldMk cId="3311218337" sldId="262"/>
            <ac:spMk id="71" creationId="{E401C309-2034-4D8B-89D2-6E19E97D849D}"/>
          </ac:spMkLst>
        </pc:spChg>
        <pc:spChg chg="mod">
          <ac:chgData name="Robertson, Wendy" userId="3b0607e0-8400-4cee-8458-854cafd46f0b" providerId="ADAL" clId="{2031CB2C-5725-42A2-B6B0-3BBA1394C12E}" dt="2021-09-09T20:47:34.401" v="247"/>
          <ac:spMkLst>
            <pc:docMk/>
            <pc:sldMk cId="3311218337" sldId="262"/>
            <ac:spMk id="72" creationId="{7D2A7EED-D690-4586-B37E-E6A8D998F9F1}"/>
          </ac:spMkLst>
        </pc:spChg>
        <pc:grpChg chg="del">
          <ac:chgData name="Robertson, Wendy" userId="3b0607e0-8400-4cee-8458-854cafd46f0b" providerId="ADAL" clId="{2031CB2C-5725-42A2-B6B0-3BBA1394C12E}" dt="2021-09-09T20:47:31.668" v="246" actId="478"/>
          <ac:grpSpMkLst>
            <pc:docMk/>
            <pc:sldMk cId="3311218337" sldId="262"/>
            <ac:grpSpMk id="4" creationId="{C1A971D9-64E7-4892-A658-966DF6141F4D}"/>
          </ac:grpSpMkLst>
        </pc:grpChg>
        <pc:grpChg chg="add mod">
          <ac:chgData name="Robertson, Wendy" userId="3b0607e0-8400-4cee-8458-854cafd46f0b" providerId="ADAL" clId="{2031CB2C-5725-42A2-B6B0-3BBA1394C12E}" dt="2021-09-09T20:47:34.401" v="247"/>
          <ac:grpSpMkLst>
            <pc:docMk/>
            <pc:sldMk cId="3311218337" sldId="262"/>
            <ac:grpSpMk id="29" creationId="{16A4AE3F-29CC-430D-9000-0FD00A9AC951}"/>
          </ac:grpSpMkLst>
        </pc:grpChg>
        <pc:grpChg chg="mod">
          <ac:chgData name="Robertson, Wendy" userId="3b0607e0-8400-4cee-8458-854cafd46f0b" providerId="ADAL" clId="{2031CB2C-5725-42A2-B6B0-3BBA1394C12E}" dt="2021-09-09T20:47:34.401" v="247"/>
          <ac:grpSpMkLst>
            <pc:docMk/>
            <pc:sldMk cId="3311218337" sldId="262"/>
            <ac:grpSpMk id="30" creationId="{34E21F8E-CFB1-46CB-8B39-31DD998381FF}"/>
          </ac:grpSpMkLst>
        </pc:grpChg>
      </pc:sldChg>
      <pc:sldChg chg="addSp delSp modSp mod">
        <pc:chgData name="Robertson, Wendy" userId="3b0607e0-8400-4cee-8458-854cafd46f0b" providerId="ADAL" clId="{2031CB2C-5725-42A2-B6B0-3BBA1394C12E}" dt="2021-09-09T20:48:02.336" v="253"/>
        <pc:sldMkLst>
          <pc:docMk/>
          <pc:sldMk cId="1262613055" sldId="263"/>
        </pc:sldMkLst>
        <pc:spChg chg="add del mod">
          <ac:chgData name="Robertson, Wendy" userId="3b0607e0-8400-4cee-8458-854cafd46f0b" providerId="ADAL" clId="{2031CB2C-5725-42A2-B6B0-3BBA1394C12E}" dt="2021-09-09T20:29:01.829" v="59" actId="478"/>
          <ac:spMkLst>
            <pc:docMk/>
            <pc:sldMk cId="1262613055" sldId="263"/>
            <ac:spMk id="27" creationId="{3E7CB563-45BC-45B9-A76B-6DF8F6294DCD}"/>
          </ac:spMkLst>
        </pc:spChg>
        <pc:spChg chg="add mod ord">
          <ac:chgData name="Robertson, Wendy" userId="3b0607e0-8400-4cee-8458-854cafd46f0b" providerId="ADAL" clId="{2031CB2C-5725-42A2-B6B0-3BBA1394C12E}" dt="2021-09-09T20:47:58.642" v="251" actId="171"/>
          <ac:spMkLst>
            <pc:docMk/>
            <pc:sldMk cId="1262613055" sldId="263"/>
            <ac:spMk id="28" creationId="{8AA07992-C5B5-4C43-A83E-926538DB25B9}"/>
          </ac:spMkLst>
        </pc:spChg>
        <pc:spChg chg="mod">
          <ac:chgData name="Robertson, Wendy" userId="3b0607e0-8400-4cee-8458-854cafd46f0b" providerId="ADAL" clId="{2031CB2C-5725-42A2-B6B0-3BBA1394C12E}" dt="2021-09-09T20:48:02.336" v="253"/>
          <ac:spMkLst>
            <pc:docMk/>
            <pc:sldMk cId="1262613055" sldId="263"/>
            <ac:spMk id="31" creationId="{026306A4-4FDE-4F3C-834A-E626E588036A}"/>
          </ac:spMkLst>
        </pc:spChg>
        <pc:spChg chg="mod">
          <ac:chgData name="Robertson, Wendy" userId="3b0607e0-8400-4cee-8458-854cafd46f0b" providerId="ADAL" clId="{2031CB2C-5725-42A2-B6B0-3BBA1394C12E}" dt="2021-09-09T20:48:02.336" v="253"/>
          <ac:spMkLst>
            <pc:docMk/>
            <pc:sldMk cId="1262613055" sldId="263"/>
            <ac:spMk id="32" creationId="{8F15CB92-F360-4576-857A-60743848B3FE}"/>
          </ac:spMkLst>
        </pc:spChg>
        <pc:spChg chg="mod">
          <ac:chgData name="Robertson, Wendy" userId="3b0607e0-8400-4cee-8458-854cafd46f0b" providerId="ADAL" clId="{2031CB2C-5725-42A2-B6B0-3BBA1394C12E}" dt="2021-09-09T20:48:02.336" v="253"/>
          <ac:spMkLst>
            <pc:docMk/>
            <pc:sldMk cId="1262613055" sldId="263"/>
            <ac:spMk id="33" creationId="{5C1DB81D-CE69-4D2B-AE92-E68EC5F63C7A}"/>
          </ac:spMkLst>
        </pc:spChg>
        <pc:spChg chg="mod">
          <ac:chgData name="Robertson, Wendy" userId="3b0607e0-8400-4cee-8458-854cafd46f0b" providerId="ADAL" clId="{2031CB2C-5725-42A2-B6B0-3BBA1394C12E}" dt="2021-09-09T20:48:02.336" v="253"/>
          <ac:spMkLst>
            <pc:docMk/>
            <pc:sldMk cId="1262613055" sldId="263"/>
            <ac:spMk id="34" creationId="{83F65F6D-C7A5-40CF-B69C-47B263BA9C27}"/>
          </ac:spMkLst>
        </pc:spChg>
        <pc:spChg chg="mod">
          <ac:chgData name="Robertson, Wendy" userId="3b0607e0-8400-4cee-8458-854cafd46f0b" providerId="ADAL" clId="{2031CB2C-5725-42A2-B6B0-3BBA1394C12E}" dt="2021-09-09T20:48:02.336" v="253"/>
          <ac:spMkLst>
            <pc:docMk/>
            <pc:sldMk cId="1262613055" sldId="263"/>
            <ac:spMk id="35" creationId="{A22ACE7C-E160-4697-9CD6-083140E5464B}"/>
          </ac:spMkLst>
        </pc:spChg>
        <pc:spChg chg="mod">
          <ac:chgData name="Robertson, Wendy" userId="3b0607e0-8400-4cee-8458-854cafd46f0b" providerId="ADAL" clId="{2031CB2C-5725-42A2-B6B0-3BBA1394C12E}" dt="2021-09-09T20:48:02.336" v="253"/>
          <ac:spMkLst>
            <pc:docMk/>
            <pc:sldMk cId="1262613055" sldId="263"/>
            <ac:spMk id="36" creationId="{C5A76DF3-A116-4351-8DC9-D4C90871AAC5}"/>
          </ac:spMkLst>
        </pc:spChg>
        <pc:spChg chg="mod">
          <ac:chgData name="Robertson, Wendy" userId="3b0607e0-8400-4cee-8458-854cafd46f0b" providerId="ADAL" clId="{2031CB2C-5725-42A2-B6B0-3BBA1394C12E}" dt="2021-09-09T20:48:02.336" v="253"/>
          <ac:spMkLst>
            <pc:docMk/>
            <pc:sldMk cId="1262613055" sldId="263"/>
            <ac:spMk id="37" creationId="{7635E757-3DD0-4C47-A2C5-15FE3D9DF4C7}"/>
          </ac:spMkLst>
        </pc:spChg>
        <pc:spChg chg="mod">
          <ac:chgData name="Robertson, Wendy" userId="3b0607e0-8400-4cee-8458-854cafd46f0b" providerId="ADAL" clId="{2031CB2C-5725-42A2-B6B0-3BBA1394C12E}" dt="2021-09-09T20:48:02.336" v="253"/>
          <ac:spMkLst>
            <pc:docMk/>
            <pc:sldMk cId="1262613055" sldId="263"/>
            <ac:spMk id="38" creationId="{4C61EB58-76D3-4840-AB4B-662DA89CD6C1}"/>
          </ac:spMkLst>
        </pc:spChg>
        <pc:spChg chg="mod">
          <ac:chgData name="Robertson, Wendy" userId="3b0607e0-8400-4cee-8458-854cafd46f0b" providerId="ADAL" clId="{2031CB2C-5725-42A2-B6B0-3BBA1394C12E}" dt="2021-09-09T20:48:02.336" v="253"/>
          <ac:spMkLst>
            <pc:docMk/>
            <pc:sldMk cId="1262613055" sldId="263"/>
            <ac:spMk id="39" creationId="{F334E545-C230-4316-BC81-CC00F1D73BBF}"/>
          </ac:spMkLst>
        </pc:spChg>
        <pc:spChg chg="mod">
          <ac:chgData name="Robertson, Wendy" userId="3b0607e0-8400-4cee-8458-854cafd46f0b" providerId="ADAL" clId="{2031CB2C-5725-42A2-B6B0-3BBA1394C12E}" dt="2021-09-09T20:48:02.336" v="253"/>
          <ac:spMkLst>
            <pc:docMk/>
            <pc:sldMk cId="1262613055" sldId="263"/>
            <ac:spMk id="40" creationId="{77E7E3F4-B939-4E8D-97A2-9AB1B60C2760}"/>
          </ac:spMkLst>
        </pc:spChg>
        <pc:spChg chg="mod">
          <ac:chgData name="Robertson, Wendy" userId="3b0607e0-8400-4cee-8458-854cafd46f0b" providerId="ADAL" clId="{2031CB2C-5725-42A2-B6B0-3BBA1394C12E}" dt="2021-09-09T20:48:02.336" v="253"/>
          <ac:spMkLst>
            <pc:docMk/>
            <pc:sldMk cId="1262613055" sldId="263"/>
            <ac:spMk id="41" creationId="{FA272EB2-8D0B-43F2-ADCE-5D8DD2CEFFF9}"/>
          </ac:spMkLst>
        </pc:spChg>
        <pc:spChg chg="mod">
          <ac:chgData name="Robertson, Wendy" userId="3b0607e0-8400-4cee-8458-854cafd46f0b" providerId="ADAL" clId="{2031CB2C-5725-42A2-B6B0-3BBA1394C12E}" dt="2021-09-09T20:48:02.336" v="253"/>
          <ac:spMkLst>
            <pc:docMk/>
            <pc:sldMk cId="1262613055" sldId="263"/>
            <ac:spMk id="42" creationId="{79FA1E16-27EC-4EE7-B58E-7A4EBEB79BB3}"/>
          </ac:spMkLst>
        </pc:spChg>
        <pc:spChg chg="mod">
          <ac:chgData name="Robertson, Wendy" userId="3b0607e0-8400-4cee-8458-854cafd46f0b" providerId="ADAL" clId="{2031CB2C-5725-42A2-B6B0-3BBA1394C12E}" dt="2021-09-09T20:48:02.336" v="253"/>
          <ac:spMkLst>
            <pc:docMk/>
            <pc:sldMk cId="1262613055" sldId="263"/>
            <ac:spMk id="43" creationId="{FD59D7D9-B601-438A-84F2-B8C1304617C0}"/>
          </ac:spMkLst>
        </pc:spChg>
        <pc:spChg chg="mod">
          <ac:chgData name="Robertson, Wendy" userId="3b0607e0-8400-4cee-8458-854cafd46f0b" providerId="ADAL" clId="{2031CB2C-5725-42A2-B6B0-3BBA1394C12E}" dt="2021-09-09T20:48:02.336" v="253"/>
          <ac:spMkLst>
            <pc:docMk/>
            <pc:sldMk cId="1262613055" sldId="263"/>
            <ac:spMk id="44" creationId="{5FA93FBB-E54E-48EC-9A11-53213D09C9D8}"/>
          </ac:spMkLst>
        </pc:spChg>
        <pc:spChg chg="mod">
          <ac:chgData name="Robertson, Wendy" userId="3b0607e0-8400-4cee-8458-854cafd46f0b" providerId="ADAL" clId="{2031CB2C-5725-42A2-B6B0-3BBA1394C12E}" dt="2021-09-09T20:48:02.336" v="253"/>
          <ac:spMkLst>
            <pc:docMk/>
            <pc:sldMk cId="1262613055" sldId="263"/>
            <ac:spMk id="45" creationId="{CDAB93C5-91E3-48F2-A569-A5138AAC5B2E}"/>
          </ac:spMkLst>
        </pc:spChg>
        <pc:spChg chg="mod">
          <ac:chgData name="Robertson, Wendy" userId="3b0607e0-8400-4cee-8458-854cafd46f0b" providerId="ADAL" clId="{2031CB2C-5725-42A2-B6B0-3BBA1394C12E}" dt="2021-09-09T20:48:02.336" v="253"/>
          <ac:spMkLst>
            <pc:docMk/>
            <pc:sldMk cId="1262613055" sldId="263"/>
            <ac:spMk id="46" creationId="{66A6714A-999D-450A-B9EE-C565FF4357DF}"/>
          </ac:spMkLst>
        </pc:spChg>
        <pc:spChg chg="mod">
          <ac:chgData name="Robertson, Wendy" userId="3b0607e0-8400-4cee-8458-854cafd46f0b" providerId="ADAL" clId="{2031CB2C-5725-42A2-B6B0-3BBA1394C12E}" dt="2021-09-09T20:48:02.336" v="253"/>
          <ac:spMkLst>
            <pc:docMk/>
            <pc:sldMk cId="1262613055" sldId="263"/>
            <ac:spMk id="47" creationId="{4C3837DD-4DD7-44FE-8B1E-C72287E34277}"/>
          </ac:spMkLst>
        </pc:spChg>
        <pc:spChg chg="mod">
          <ac:chgData name="Robertson, Wendy" userId="3b0607e0-8400-4cee-8458-854cafd46f0b" providerId="ADAL" clId="{2031CB2C-5725-42A2-B6B0-3BBA1394C12E}" dt="2021-09-09T20:48:02.336" v="253"/>
          <ac:spMkLst>
            <pc:docMk/>
            <pc:sldMk cId="1262613055" sldId="263"/>
            <ac:spMk id="48" creationId="{8BDB3992-91B5-48D8-8865-7CFBCBA6BF10}"/>
          </ac:spMkLst>
        </pc:spChg>
        <pc:spChg chg="mod">
          <ac:chgData name="Robertson, Wendy" userId="3b0607e0-8400-4cee-8458-854cafd46f0b" providerId="ADAL" clId="{2031CB2C-5725-42A2-B6B0-3BBA1394C12E}" dt="2021-09-09T20:48:02.336" v="253"/>
          <ac:spMkLst>
            <pc:docMk/>
            <pc:sldMk cId="1262613055" sldId="263"/>
            <ac:spMk id="49" creationId="{8E3BB702-280F-40C7-8481-EA004A25967D}"/>
          </ac:spMkLst>
        </pc:spChg>
        <pc:spChg chg="mod">
          <ac:chgData name="Robertson, Wendy" userId="3b0607e0-8400-4cee-8458-854cafd46f0b" providerId="ADAL" clId="{2031CB2C-5725-42A2-B6B0-3BBA1394C12E}" dt="2021-09-09T20:48:02.336" v="253"/>
          <ac:spMkLst>
            <pc:docMk/>
            <pc:sldMk cId="1262613055" sldId="263"/>
            <ac:spMk id="50" creationId="{1CB5EDC9-6537-4633-AF5E-D2DFD7FDD567}"/>
          </ac:spMkLst>
        </pc:spChg>
        <pc:spChg chg="mod">
          <ac:chgData name="Robertson, Wendy" userId="3b0607e0-8400-4cee-8458-854cafd46f0b" providerId="ADAL" clId="{2031CB2C-5725-42A2-B6B0-3BBA1394C12E}" dt="2021-09-09T20:48:02.336" v="253"/>
          <ac:spMkLst>
            <pc:docMk/>
            <pc:sldMk cId="1262613055" sldId="263"/>
            <ac:spMk id="51" creationId="{34F1A028-4D8A-4106-8CC2-325E5FD2CB35}"/>
          </ac:spMkLst>
        </pc:spChg>
        <pc:spChg chg="mod">
          <ac:chgData name="Robertson, Wendy" userId="3b0607e0-8400-4cee-8458-854cafd46f0b" providerId="ADAL" clId="{2031CB2C-5725-42A2-B6B0-3BBA1394C12E}" dt="2021-09-09T20:48:02.336" v="253"/>
          <ac:spMkLst>
            <pc:docMk/>
            <pc:sldMk cId="1262613055" sldId="263"/>
            <ac:spMk id="52" creationId="{FD2B9E4E-3A68-4162-B2E5-40D04BA45441}"/>
          </ac:spMkLst>
        </pc:spChg>
        <pc:spChg chg="mod">
          <ac:chgData name="Robertson, Wendy" userId="3b0607e0-8400-4cee-8458-854cafd46f0b" providerId="ADAL" clId="{2031CB2C-5725-42A2-B6B0-3BBA1394C12E}" dt="2021-09-09T20:48:02.336" v="253"/>
          <ac:spMkLst>
            <pc:docMk/>
            <pc:sldMk cId="1262613055" sldId="263"/>
            <ac:spMk id="53" creationId="{D38D5255-6042-4A17-BE42-B6C0F06237ED}"/>
          </ac:spMkLst>
        </pc:spChg>
        <pc:spChg chg="mod">
          <ac:chgData name="Robertson, Wendy" userId="3b0607e0-8400-4cee-8458-854cafd46f0b" providerId="ADAL" clId="{2031CB2C-5725-42A2-B6B0-3BBA1394C12E}" dt="2021-09-09T20:48:02.336" v="253"/>
          <ac:spMkLst>
            <pc:docMk/>
            <pc:sldMk cId="1262613055" sldId="263"/>
            <ac:spMk id="54" creationId="{5917BCD0-F806-471F-A806-F2558D2F6581}"/>
          </ac:spMkLst>
        </pc:spChg>
        <pc:spChg chg="mod">
          <ac:chgData name="Robertson, Wendy" userId="3b0607e0-8400-4cee-8458-854cafd46f0b" providerId="ADAL" clId="{2031CB2C-5725-42A2-B6B0-3BBA1394C12E}" dt="2021-09-09T20:48:02.336" v="253"/>
          <ac:spMkLst>
            <pc:docMk/>
            <pc:sldMk cId="1262613055" sldId="263"/>
            <ac:spMk id="55" creationId="{69996D0C-3FB8-46D8-AF58-CDA4039BC0DA}"/>
          </ac:spMkLst>
        </pc:spChg>
        <pc:spChg chg="mod">
          <ac:chgData name="Robertson, Wendy" userId="3b0607e0-8400-4cee-8458-854cafd46f0b" providerId="ADAL" clId="{2031CB2C-5725-42A2-B6B0-3BBA1394C12E}" dt="2021-09-09T20:48:02.336" v="253"/>
          <ac:spMkLst>
            <pc:docMk/>
            <pc:sldMk cId="1262613055" sldId="263"/>
            <ac:spMk id="56" creationId="{808240A8-1F08-47BA-9CA0-827782D5B7E2}"/>
          </ac:spMkLst>
        </pc:spChg>
        <pc:spChg chg="mod">
          <ac:chgData name="Robertson, Wendy" userId="3b0607e0-8400-4cee-8458-854cafd46f0b" providerId="ADAL" clId="{2031CB2C-5725-42A2-B6B0-3BBA1394C12E}" dt="2021-09-09T20:48:02.336" v="253"/>
          <ac:spMkLst>
            <pc:docMk/>
            <pc:sldMk cId="1262613055" sldId="263"/>
            <ac:spMk id="57" creationId="{93470D86-FD48-49B3-82F9-D60982ED9570}"/>
          </ac:spMkLst>
        </pc:spChg>
        <pc:spChg chg="mod">
          <ac:chgData name="Robertson, Wendy" userId="3b0607e0-8400-4cee-8458-854cafd46f0b" providerId="ADAL" clId="{2031CB2C-5725-42A2-B6B0-3BBA1394C12E}" dt="2021-09-09T20:48:02.336" v="253"/>
          <ac:spMkLst>
            <pc:docMk/>
            <pc:sldMk cId="1262613055" sldId="263"/>
            <ac:spMk id="58" creationId="{759647DD-A54E-4528-BD6C-F5C361153F50}"/>
          </ac:spMkLst>
        </pc:spChg>
        <pc:spChg chg="mod">
          <ac:chgData name="Robertson, Wendy" userId="3b0607e0-8400-4cee-8458-854cafd46f0b" providerId="ADAL" clId="{2031CB2C-5725-42A2-B6B0-3BBA1394C12E}" dt="2021-09-09T20:48:02.336" v="253"/>
          <ac:spMkLst>
            <pc:docMk/>
            <pc:sldMk cId="1262613055" sldId="263"/>
            <ac:spMk id="59" creationId="{B9899773-A0EC-42AE-A676-D3C4789F1AC9}"/>
          </ac:spMkLst>
        </pc:spChg>
        <pc:spChg chg="mod">
          <ac:chgData name="Robertson, Wendy" userId="3b0607e0-8400-4cee-8458-854cafd46f0b" providerId="ADAL" clId="{2031CB2C-5725-42A2-B6B0-3BBA1394C12E}" dt="2021-09-09T20:48:02.336" v="253"/>
          <ac:spMkLst>
            <pc:docMk/>
            <pc:sldMk cId="1262613055" sldId="263"/>
            <ac:spMk id="60" creationId="{0FCC8E43-17CE-4C01-A669-D2B1496BE07B}"/>
          </ac:spMkLst>
        </pc:spChg>
        <pc:spChg chg="mod">
          <ac:chgData name="Robertson, Wendy" userId="3b0607e0-8400-4cee-8458-854cafd46f0b" providerId="ADAL" clId="{2031CB2C-5725-42A2-B6B0-3BBA1394C12E}" dt="2021-09-09T20:48:02.336" v="253"/>
          <ac:spMkLst>
            <pc:docMk/>
            <pc:sldMk cId="1262613055" sldId="263"/>
            <ac:spMk id="61" creationId="{E83525F5-A2FB-4501-A381-3C90CC1DFC50}"/>
          </ac:spMkLst>
        </pc:spChg>
        <pc:spChg chg="mod">
          <ac:chgData name="Robertson, Wendy" userId="3b0607e0-8400-4cee-8458-854cafd46f0b" providerId="ADAL" clId="{2031CB2C-5725-42A2-B6B0-3BBA1394C12E}" dt="2021-09-09T20:48:02.336" v="253"/>
          <ac:spMkLst>
            <pc:docMk/>
            <pc:sldMk cId="1262613055" sldId="263"/>
            <ac:spMk id="62" creationId="{88DC6857-9BA4-4D5F-AFF5-D236670EB7F4}"/>
          </ac:spMkLst>
        </pc:spChg>
        <pc:spChg chg="mod">
          <ac:chgData name="Robertson, Wendy" userId="3b0607e0-8400-4cee-8458-854cafd46f0b" providerId="ADAL" clId="{2031CB2C-5725-42A2-B6B0-3BBA1394C12E}" dt="2021-09-09T20:48:02.336" v="253"/>
          <ac:spMkLst>
            <pc:docMk/>
            <pc:sldMk cId="1262613055" sldId="263"/>
            <ac:spMk id="63" creationId="{65E16184-5C30-4DBB-8F13-703DE205E728}"/>
          </ac:spMkLst>
        </pc:spChg>
        <pc:spChg chg="mod">
          <ac:chgData name="Robertson, Wendy" userId="3b0607e0-8400-4cee-8458-854cafd46f0b" providerId="ADAL" clId="{2031CB2C-5725-42A2-B6B0-3BBA1394C12E}" dt="2021-09-09T20:48:02.336" v="253"/>
          <ac:spMkLst>
            <pc:docMk/>
            <pc:sldMk cId="1262613055" sldId="263"/>
            <ac:spMk id="64" creationId="{6D26ED95-0D7F-40D5-A5D1-4596286358DC}"/>
          </ac:spMkLst>
        </pc:spChg>
        <pc:spChg chg="mod">
          <ac:chgData name="Robertson, Wendy" userId="3b0607e0-8400-4cee-8458-854cafd46f0b" providerId="ADAL" clId="{2031CB2C-5725-42A2-B6B0-3BBA1394C12E}" dt="2021-09-09T20:48:02.336" v="253"/>
          <ac:spMkLst>
            <pc:docMk/>
            <pc:sldMk cId="1262613055" sldId="263"/>
            <ac:spMk id="65" creationId="{FA9B99E3-D548-4E11-BB30-AE82793C7C11}"/>
          </ac:spMkLst>
        </pc:spChg>
        <pc:spChg chg="mod">
          <ac:chgData name="Robertson, Wendy" userId="3b0607e0-8400-4cee-8458-854cafd46f0b" providerId="ADAL" clId="{2031CB2C-5725-42A2-B6B0-3BBA1394C12E}" dt="2021-09-09T20:48:02.336" v="253"/>
          <ac:spMkLst>
            <pc:docMk/>
            <pc:sldMk cId="1262613055" sldId="263"/>
            <ac:spMk id="66" creationId="{D694BEAA-BCE1-477E-8CC1-41997984FD8B}"/>
          </ac:spMkLst>
        </pc:spChg>
        <pc:spChg chg="mod">
          <ac:chgData name="Robertson, Wendy" userId="3b0607e0-8400-4cee-8458-854cafd46f0b" providerId="ADAL" clId="{2031CB2C-5725-42A2-B6B0-3BBA1394C12E}" dt="2021-09-09T20:48:02.336" v="253"/>
          <ac:spMkLst>
            <pc:docMk/>
            <pc:sldMk cId="1262613055" sldId="263"/>
            <ac:spMk id="67" creationId="{728009F5-7C33-42F6-81BF-0727FE70EBDC}"/>
          </ac:spMkLst>
        </pc:spChg>
        <pc:spChg chg="mod">
          <ac:chgData name="Robertson, Wendy" userId="3b0607e0-8400-4cee-8458-854cafd46f0b" providerId="ADAL" clId="{2031CB2C-5725-42A2-B6B0-3BBA1394C12E}" dt="2021-09-09T20:48:02.336" v="253"/>
          <ac:spMkLst>
            <pc:docMk/>
            <pc:sldMk cId="1262613055" sldId="263"/>
            <ac:spMk id="68" creationId="{0307321A-22CD-49BC-AA55-B61B4236DF46}"/>
          </ac:spMkLst>
        </pc:spChg>
        <pc:spChg chg="mod">
          <ac:chgData name="Robertson, Wendy" userId="3b0607e0-8400-4cee-8458-854cafd46f0b" providerId="ADAL" clId="{2031CB2C-5725-42A2-B6B0-3BBA1394C12E}" dt="2021-09-09T20:48:02.336" v="253"/>
          <ac:spMkLst>
            <pc:docMk/>
            <pc:sldMk cId="1262613055" sldId="263"/>
            <ac:spMk id="69" creationId="{E0583F48-CA61-4B65-9E86-DE0EB21B6ACC}"/>
          </ac:spMkLst>
        </pc:spChg>
        <pc:spChg chg="mod">
          <ac:chgData name="Robertson, Wendy" userId="3b0607e0-8400-4cee-8458-854cafd46f0b" providerId="ADAL" clId="{2031CB2C-5725-42A2-B6B0-3BBA1394C12E}" dt="2021-09-09T20:48:02.336" v="253"/>
          <ac:spMkLst>
            <pc:docMk/>
            <pc:sldMk cId="1262613055" sldId="263"/>
            <ac:spMk id="70" creationId="{B7EF2919-A9D3-487C-B2F1-0AB56F785586}"/>
          </ac:spMkLst>
        </pc:spChg>
        <pc:spChg chg="mod">
          <ac:chgData name="Robertson, Wendy" userId="3b0607e0-8400-4cee-8458-854cafd46f0b" providerId="ADAL" clId="{2031CB2C-5725-42A2-B6B0-3BBA1394C12E}" dt="2021-09-09T20:48:02.336" v="253"/>
          <ac:spMkLst>
            <pc:docMk/>
            <pc:sldMk cId="1262613055" sldId="263"/>
            <ac:spMk id="71" creationId="{530A0FAA-E64F-400B-A0E4-C1235EB6865C}"/>
          </ac:spMkLst>
        </pc:spChg>
        <pc:spChg chg="mod">
          <ac:chgData name="Robertson, Wendy" userId="3b0607e0-8400-4cee-8458-854cafd46f0b" providerId="ADAL" clId="{2031CB2C-5725-42A2-B6B0-3BBA1394C12E}" dt="2021-09-09T20:48:02.336" v="253"/>
          <ac:spMkLst>
            <pc:docMk/>
            <pc:sldMk cId="1262613055" sldId="263"/>
            <ac:spMk id="72" creationId="{2E0CB880-999C-4500-BDAB-1E5EC78973B6}"/>
          </ac:spMkLst>
        </pc:spChg>
        <pc:grpChg chg="del">
          <ac:chgData name="Robertson, Wendy" userId="3b0607e0-8400-4cee-8458-854cafd46f0b" providerId="ADAL" clId="{2031CB2C-5725-42A2-B6B0-3BBA1394C12E}" dt="2021-09-09T20:48:01.933" v="252" actId="478"/>
          <ac:grpSpMkLst>
            <pc:docMk/>
            <pc:sldMk cId="1262613055" sldId="263"/>
            <ac:grpSpMk id="4" creationId="{74D4D1F4-C3CD-41FA-BA8E-2B20E208C1AE}"/>
          </ac:grpSpMkLst>
        </pc:grpChg>
        <pc:grpChg chg="add mod">
          <ac:chgData name="Robertson, Wendy" userId="3b0607e0-8400-4cee-8458-854cafd46f0b" providerId="ADAL" clId="{2031CB2C-5725-42A2-B6B0-3BBA1394C12E}" dt="2021-09-09T20:48:02.336" v="253"/>
          <ac:grpSpMkLst>
            <pc:docMk/>
            <pc:sldMk cId="1262613055" sldId="263"/>
            <ac:grpSpMk id="29" creationId="{75B9D9D2-DF13-49DB-B0A3-E49A20FB4C9F}"/>
          </ac:grpSpMkLst>
        </pc:grpChg>
        <pc:grpChg chg="mod">
          <ac:chgData name="Robertson, Wendy" userId="3b0607e0-8400-4cee-8458-854cafd46f0b" providerId="ADAL" clId="{2031CB2C-5725-42A2-B6B0-3BBA1394C12E}" dt="2021-09-09T20:48:02.336" v="253"/>
          <ac:grpSpMkLst>
            <pc:docMk/>
            <pc:sldMk cId="1262613055" sldId="263"/>
            <ac:grpSpMk id="30" creationId="{33BBCD7A-75DB-4814-9A11-3A833FC3079E}"/>
          </ac:grpSpMkLst>
        </pc:grpChg>
      </pc:sldChg>
      <pc:sldChg chg="addSp delSp modSp mod">
        <pc:chgData name="Robertson, Wendy" userId="3b0607e0-8400-4cee-8458-854cafd46f0b" providerId="ADAL" clId="{2031CB2C-5725-42A2-B6B0-3BBA1394C12E}" dt="2021-09-09T20:48:19.730" v="256"/>
        <pc:sldMkLst>
          <pc:docMk/>
          <pc:sldMk cId="3449973119" sldId="264"/>
        </pc:sldMkLst>
        <pc:spChg chg="add del mod">
          <ac:chgData name="Robertson, Wendy" userId="3b0607e0-8400-4cee-8458-854cafd46f0b" providerId="ADAL" clId="{2031CB2C-5725-42A2-B6B0-3BBA1394C12E}" dt="2021-09-09T20:29:03.046" v="60" actId="478"/>
          <ac:spMkLst>
            <pc:docMk/>
            <pc:sldMk cId="3449973119" sldId="264"/>
            <ac:spMk id="27" creationId="{0DDE26D7-91A4-4CBE-8B81-39EDA23EE958}"/>
          </ac:spMkLst>
        </pc:spChg>
        <pc:spChg chg="add mod ord">
          <ac:chgData name="Robertson, Wendy" userId="3b0607e0-8400-4cee-8458-854cafd46f0b" providerId="ADAL" clId="{2031CB2C-5725-42A2-B6B0-3BBA1394C12E}" dt="2021-09-09T20:48:15.316" v="254" actId="171"/>
          <ac:spMkLst>
            <pc:docMk/>
            <pc:sldMk cId="3449973119" sldId="264"/>
            <ac:spMk id="28" creationId="{33548F05-61BD-45DF-AC22-9479C260D983}"/>
          </ac:spMkLst>
        </pc:spChg>
        <pc:spChg chg="mod">
          <ac:chgData name="Robertson, Wendy" userId="3b0607e0-8400-4cee-8458-854cafd46f0b" providerId="ADAL" clId="{2031CB2C-5725-42A2-B6B0-3BBA1394C12E}" dt="2021-09-09T20:48:19.730" v="256"/>
          <ac:spMkLst>
            <pc:docMk/>
            <pc:sldMk cId="3449973119" sldId="264"/>
            <ac:spMk id="31" creationId="{674FA0D8-6D57-4AEE-826E-B59407BAEA2A}"/>
          </ac:spMkLst>
        </pc:spChg>
        <pc:spChg chg="mod">
          <ac:chgData name="Robertson, Wendy" userId="3b0607e0-8400-4cee-8458-854cafd46f0b" providerId="ADAL" clId="{2031CB2C-5725-42A2-B6B0-3BBA1394C12E}" dt="2021-09-09T20:48:19.730" v="256"/>
          <ac:spMkLst>
            <pc:docMk/>
            <pc:sldMk cId="3449973119" sldId="264"/>
            <ac:spMk id="32" creationId="{D49A3B8B-FE18-4D28-BC8D-4F5DAFFAEA57}"/>
          </ac:spMkLst>
        </pc:spChg>
        <pc:spChg chg="mod">
          <ac:chgData name="Robertson, Wendy" userId="3b0607e0-8400-4cee-8458-854cafd46f0b" providerId="ADAL" clId="{2031CB2C-5725-42A2-B6B0-3BBA1394C12E}" dt="2021-09-09T20:48:19.730" v="256"/>
          <ac:spMkLst>
            <pc:docMk/>
            <pc:sldMk cId="3449973119" sldId="264"/>
            <ac:spMk id="33" creationId="{9E3DD665-C2B5-497E-8CE2-8DB8E7DC1D81}"/>
          </ac:spMkLst>
        </pc:spChg>
        <pc:spChg chg="mod">
          <ac:chgData name="Robertson, Wendy" userId="3b0607e0-8400-4cee-8458-854cafd46f0b" providerId="ADAL" clId="{2031CB2C-5725-42A2-B6B0-3BBA1394C12E}" dt="2021-09-09T20:48:19.730" v="256"/>
          <ac:spMkLst>
            <pc:docMk/>
            <pc:sldMk cId="3449973119" sldId="264"/>
            <ac:spMk id="34" creationId="{7C85760E-55B3-4314-905F-C1791EB16A86}"/>
          </ac:spMkLst>
        </pc:spChg>
        <pc:spChg chg="mod">
          <ac:chgData name="Robertson, Wendy" userId="3b0607e0-8400-4cee-8458-854cafd46f0b" providerId="ADAL" clId="{2031CB2C-5725-42A2-B6B0-3BBA1394C12E}" dt="2021-09-09T20:48:19.730" v="256"/>
          <ac:spMkLst>
            <pc:docMk/>
            <pc:sldMk cId="3449973119" sldId="264"/>
            <ac:spMk id="35" creationId="{2E7D54C1-ED39-4170-AD4A-438C92B8EA49}"/>
          </ac:spMkLst>
        </pc:spChg>
        <pc:spChg chg="mod">
          <ac:chgData name="Robertson, Wendy" userId="3b0607e0-8400-4cee-8458-854cafd46f0b" providerId="ADAL" clId="{2031CB2C-5725-42A2-B6B0-3BBA1394C12E}" dt="2021-09-09T20:48:19.730" v="256"/>
          <ac:spMkLst>
            <pc:docMk/>
            <pc:sldMk cId="3449973119" sldId="264"/>
            <ac:spMk id="36" creationId="{5C17E92F-4EEB-4093-89F6-CA2868714405}"/>
          </ac:spMkLst>
        </pc:spChg>
        <pc:spChg chg="mod">
          <ac:chgData name="Robertson, Wendy" userId="3b0607e0-8400-4cee-8458-854cafd46f0b" providerId="ADAL" clId="{2031CB2C-5725-42A2-B6B0-3BBA1394C12E}" dt="2021-09-09T20:48:19.730" v="256"/>
          <ac:spMkLst>
            <pc:docMk/>
            <pc:sldMk cId="3449973119" sldId="264"/>
            <ac:spMk id="37" creationId="{6548D45E-F38E-4D22-9026-2CBEC0DA3FFA}"/>
          </ac:spMkLst>
        </pc:spChg>
        <pc:spChg chg="mod">
          <ac:chgData name="Robertson, Wendy" userId="3b0607e0-8400-4cee-8458-854cafd46f0b" providerId="ADAL" clId="{2031CB2C-5725-42A2-B6B0-3BBA1394C12E}" dt="2021-09-09T20:48:19.730" v="256"/>
          <ac:spMkLst>
            <pc:docMk/>
            <pc:sldMk cId="3449973119" sldId="264"/>
            <ac:spMk id="38" creationId="{D1150BF2-AF33-4822-A690-634C7377A990}"/>
          </ac:spMkLst>
        </pc:spChg>
        <pc:spChg chg="mod">
          <ac:chgData name="Robertson, Wendy" userId="3b0607e0-8400-4cee-8458-854cafd46f0b" providerId="ADAL" clId="{2031CB2C-5725-42A2-B6B0-3BBA1394C12E}" dt="2021-09-09T20:48:19.730" v="256"/>
          <ac:spMkLst>
            <pc:docMk/>
            <pc:sldMk cId="3449973119" sldId="264"/>
            <ac:spMk id="39" creationId="{AD01A307-5DB1-4903-8DBA-1D82DF75A4B5}"/>
          </ac:spMkLst>
        </pc:spChg>
        <pc:spChg chg="mod">
          <ac:chgData name="Robertson, Wendy" userId="3b0607e0-8400-4cee-8458-854cafd46f0b" providerId="ADAL" clId="{2031CB2C-5725-42A2-B6B0-3BBA1394C12E}" dt="2021-09-09T20:48:19.730" v="256"/>
          <ac:spMkLst>
            <pc:docMk/>
            <pc:sldMk cId="3449973119" sldId="264"/>
            <ac:spMk id="40" creationId="{7332D732-8251-4C82-A088-71AF401B6224}"/>
          </ac:spMkLst>
        </pc:spChg>
        <pc:spChg chg="mod">
          <ac:chgData name="Robertson, Wendy" userId="3b0607e0-8400-4cee-8458-854cafd46f0b" providerId="ADAL" clId="{2031CB2C-5725-42A2-B6B0-3BBA1394C12E}" dt="2021-09-09T20:48:19.730" v="256"/>
          <ac:spMkLst>
            <pc:docMk/>
            <pc:sldMk cId="3449973119" sldId="264"/>
            <ac:spMk id="41" creationId="{A2A9A172-66E8-47D8-840D-B4E1039779DC}"/>
          </ac:spMkLst>
        </pc:spChg>
        <pc:spChg chg="mod">
          <ac:chgData name="Robertson, Wendy" userId="3b0607e0-8400-4cee-8458-854cafd46f0b" providerId="ADAL" clId="{2031CB2C-5725-42A2-B6B0-3BBA1394C12E}" dt="2021-09-09T20:48:19.730" v="256"/>
          <ac:spMkLst>
            <pc:docMk/>
            <pc:sldMk cId="3449973119" sldId="264"/>
            <ac:spMk id="42" creationId="{7658AE09-9C4D-46BF-94CA-E633F714F5C8}"/>
          </ac:spMkLst>
        </pc:spChg>
        <pc:spChg chg="mod">
          <ac:chgData name="Robertson, Wendy" userId="3b0607e0-8400-4cee-8458-854cafd46f0b" providerId="ADAL" clId="{2031CB2C-5725-42A2-B6B0-3BBA1394C12E}" dt="2021-09-09T20:48:19.730" v="256"/>
          <ac:spMkLst>
            <pc:docMk/>
            <pc:sldMk cId="3449973119" sldId="264"/>
            <ac:spMk id="43" creationId="{2A9950F7-F02A-4503-825D-C4974E852556}"/>
          </ac:spMkLst>
        </pc:spChg>
        <pc:spChg chg="mod">
          <ac:chgData name="Robertson, Wendy" userId="3b0607e0-8400-4cee-8458-854cafd46f0b" providerId="ADAL" clId="{2031CB2C-5725-42A2-B6B0-3BBA1394C12E}" dt="2021-09-09T20:48:19.730" v="256"/>
          <ac:spMkLst>
            <pc:docMk/>
            <pc:sldMk cId="3449973119" sldId="264"/>
            <ac:spMk id="44" creationId="{B254D50A-0792-456E-8FBB-D6F972B3C523}"/>
          </ac:spMkLst>
        </pc:spChg>
        <pc:spChg chg="mod">
          <ac:chgData name="Robertson, Wendy" userId="3b0607e0-8400-4cee-8458-854cafd46f0b" providerId="ADAL" clId="{2031CB2C-5725-42A2-B6B0-3BBA1394C12E}" dt="2021-09-09T20:48:19.730" v="256"/>
          <ac:spMkLst>
            <pc:docMk/>
            <pc:sldMk cId="3449973119" sldId="264"/>
            <ac:spMk id="45" creationId="{BE744291-69B9-478D-AE55-DF80FEC3324A}"/>
          </ac:spMkLst>
        </pc:spChg>
        <pc:spChg chg="mod">
          <ac:chgData name="Robertson, Wendy" userId="3b0607e0-8400-4cee-8458-854cafd46f0b" providerId="ADAL" clId="{2031CB2C-5725-42A2-B6B0-3BBA1394C12E}" dt="2021-09-09T20:48:19.730" v="256"/>
          <ac:spMkLst>
            <pc:docMk/>
            <pc:sldMk cId="3449973119" sldId="264"/>
            <ac:spMk id="46" creationId="{911F1667-AEB9-4FA0-B35F-2E86CBA7C6CB}"/>
          </ac:spMkLst>
        </pc:spChg>
        <pc:spChg chg="mod">
          <ac:chgData name="Robertson, Wendy" userId="3b0607e0-8400-4cee-8458-854cafd46f0b" providerId="ADAL" clId="{2031CB2C-5725-42A2-B6B0-3BBA1394C12E}" dt="2021-09-09T20:48:19.730" v="256"/>
          <ac:spMkLst>
            <pc:docMk/>
            <pc:sldMk cId="3449973119" sldId="264"/>
            <ac:spMk id="47" creationId="{440A99DD-E108-44CB-A36D-2E3CB628D7E8}"/>
          </ac:spMkLst>
        </pc:spChg>
        <pc:spChg chg="mod">
          <ac:chgData name="Robertson, Wendy" userId="3b0607e0-8400-4cee-8458-854cafd46f0b" providerId="ADAL" clId="{2031CB2C-5725-42A2-B6B0-3BBA1394C12E}" dt="2021-09-09T20:48:19.730" v="256"/>
          <ac:spMkLst>
            <pc:docMk/>
            <pc:sldMk cId="3449973119" sldId="264"/>
            <ac:spMk id="48" creationId="{4AF26431-5F41-4E38-85AE-8E5525B00356}"/>
          </ac:spMkLst>
        </pc:spChg>
        <pc:spChg chg="mod">
          <ac:chgData name="Robertson, Wendy" userId="3b0607e0-8400-4cee-8458-854cafd46f0b" providerId="ADAL" clId="{2031CB2C-5725-42A2-B6B0-3BBA1394C12E}" dt="2021-09-09T20:48:19.730" v="256"/>
          <ac:spMkLst>
            <pc:docMk/>
            <pc:sldMk cId="3449973119" sldId="264"/>
            <ac:spMk id="49" creationId="{6410A669-064D-47F7-9A2E-222A8610A408}"/>
          </ac:spMkLst>
        </pc:spChg>
        <pc:spChg chg="mod">
          <ac:chgData name="Robertson, Wendy" userId="3b0607e0-8400-4cee-8458-854cafd46f0b" providerId="ADAL" clId="{2031CB2C-5725-42A2-B6B0-3BBA1394C12E}" dt="2021-09-09T20:48:19.730" v="256"/>
          <ac:spMkLst>
            <pc:docMk/>
            <pc:sldMk cId="3449973119" sldId="264"/>
            <ac:spMk id="50" creationId="{37B144A2-BADB-4FF1-B058-C7D1337DF0B3}"/>
          </ac:spMkLst>
        </pc:spChg>
        <pc:spChg chg="mod">
          <ac:chgData name="Robertson, Wendy" userId="3b0607e0-8400-4cee-8458-854cafd46f0b" providerId="ADAL" clId="{2031CB2C-5725-42A2-B6B0-3BBA1394C12E}" dt="2021-09-09T20:48:19.730" v="256"/>
          <ac:spMkLst>
            <pc:docMk/>
            <pc:sldMk cId="3449973119" sldId="264"/>
            <ac:spMk id="51" creationId="{4A1253ED-8D96-400D-BB99-DAAE3C7303B4}"/>
          </ac:spMkLst>
        </pc:spChg>
        <pc:spChg chg="mod">
          <ac:chgData name="Robertson, Wendy" userId="3b0607e0-8400-4cee-8458-854cafd46f0b" providerId="ADAL" clId="{2031CB2C-5725-42A2-B6B0-3BBA1394C12E}" dt="2021-09-09T20:48:19.730" v="256"/>
          <ac:spMkLst>
            <pc:docMk/>
            <pc:sldMk cId="3449973119" sldId="264"/>
            <ac:spMk id="52" creationId="{F313612E-61A7-48B1-B63E-2705ACAA4504}"/>
          </ac:spMkLst>
        </pc:spChg>
        <pc:spChg chg="mod">
          <ac:chgData name="Robertson, Wendy" userId="3b0607e0-8400-4cee-8458-854cafd46f0b" providerId="ADAL" clId="{2031CB2C-5725-42A2-B6B0-3BBA1394C12E}" dt="2021-09-09T20:48:19.730" v="256"/>
          <ac:spMkLst>
            <pc:docMk/>
            <pc:sldMk cId="3449973119" sldId="264"/>
            <ac:spMk id="53" creationId="{BEE8E23D-18F3-4BC5-8995-2D0546A335D5}"/>
          </ac:spMkLst>
        </pc:spChg>
        <pc:spChg chg="mod">
          <ac:chgData name="Robertson, Wendy" userId="3b0607e0-8400-4cee-8458-854cafd46f0b" providerId="ADAL" clId="{2031CB2C-5725-42A2-B6B0-3BBA1394C12E}" dt="2021-09-09T20:48:19.730" v="256"/>
          <ac:spMkLst>
            <pc:docMk/>
            <pc:sldMk cId="3449973119" sldId="264"/>
            <ac:spMk id="54" creationId="{FAA59DB5-59C4-439C-9BA4-30B9CEA91F67}"/>
          </ac:spMkLst>
        </pc:spChg>
        <pc:spChg chg="mod">
          <ac:chgData name="Robertson, Wendy" userId="3b0607e0-8400-4cee-8458-854cafd46f0b" providerId="ADAL" clId="{2031CB2C-5725-42A2-B6B0-3BBA1394C12E}" dt="2021-09-09T20:48:19.730" v="256"/>
          <ac:spMkLst>
            <pc:docMk/>
            <pc:sldMk cId="3449973119" sldId="264"/>
            <ac:spMk id="55" creationId="{DB4A05CC-CCC7-40A6-B69A-6033511A2D22}"/>
          </ac:spMkLst>
        </pc:spChg>
        <pc:spChg chg="mod">
          <ac:chgData name="Robertson, Wendy" userId="3b0607e0-8400-4cee-8458-854cafd46f0b" providerId="ADAL" clId="{2031CB2C-5725-42A2-B6B0-3BBA1394C12E}" dt="2021-09-09T20:48:19.730" v="256"/>
          <ac:spMkLst>
            <pc:docMk/>
            <pc:sldMk cId="3449973119" sldId="264"/>
            <ac:spMk id="56" creationId="{F0D490DB-F0D8-415E-80E0-15C738926680}"/>
          </ac:spMkLst>
        </pc:spChg>
        <pc:spChg chg="mod">
          <ac:chgData name="Robertson, Wendy" userId="3b0607e0-8400-4cee-8458-854cafd46f0b" providerId="ADAL" clId="{2031CB2C-5725-42A2-B6B0-3BBA1394C12E}" dt="2021-09-09T20:48:19.730" v="256"/>
          <ac:spMkLst>
            <pc:docMk/>
            <pc:sldMk cId="3449973119" sldId="264"/>
            <ac:spMk id="57" creationId="{D7E084A8-ED81-4592-9CDF-33CD638CC9EB}"/>
          </ac:spMkLst>
        </pc:spChg>
        <pc:spChg chg="mod">
          <ac:chgData name="Robertson, Wendy" userId="3b0607e0-8400-4cee-8458-854cafd46f0b" providerId="ADAL" clId="{2031CB2C-5725-42A2-B6B0-3BBA1394C12E}" dt="2021-09-09T20:48:19.730" v="256"/>
          <ac:spMkLst>
            <pc:docMk/>
            <pc:sldMk cId="3449973119" sldId="264"/>
            <ac:spMk id="58" creationId="{DC442061-EABC-439B-9E3B-05E62D9D7588}"/>
          </ac:spMkLst>
        </pc:spChg>
        <pc:spChg chg="mod">
          <ac:chgData name="Robertson, Wendy" userId="3b0607e0-8400-4cee-8458-854cafd46f0b" providerId="ADAL" clId="{2031CB2C-5725-42A2-B6B0-3BBA1394C12E}" dt="2021-09-09T20:48:19.730" v="256"/>
          <ac:spMkLst>
            <pc:docMk/>
            <pc:sldMk cId="3449973119" sldId="264"/>
            <ac:spMk id="59" creationId="{986FABA8-6729-4A8A-876E-EFB81F7C93BB}"/>
          </ac:spMkLst>
        </pc:spChg>
        <pc:spChg chg="mod">
          <ac:chgData name="Robertson, Wendy" userId="3b0607e0-8400-4cee-8458-854cafd46f0b" providerId="ADAL" clId="{2031CB2C-5725-42A2-B6B0-3BBA1394C12E}" dt="2021-09-09T20:48:19.730" v="256"/>
          <ac:spMkLst>
            <pc:docMk/>
            <pc:sldMk cId="3449973119" sldId="264"/>
            <ac:spMk id="60" creationId="{022B91B0-D249-43F5-B4CD-48E916310AED}"/>
          </ac:spMkLst>
        </pc:spChg>
        <pc:spChg chg="mod">
          <ac:chgData name="Robertson, Wendy" userId="3b0607e0-8400-4cee-8458-854cafd46f0b" providerId="ADAL" clId="{2031CB2C-5725-42A2-B6B0-3BBA1394C12E}" dt="2021-09-09T20:48:19.730" v="256"/>
          <ac:spMkLst>
            <pc:docMk/>
            <pc:sldMk cId="3449973119" sldId="264"/>
            <ac:spMk id="61" creationId="{DE906A5F-A037-46BD-88ED-6DA597C5B958}"/>
          </ac:spMkLst>
        </pc:spChg>
        <pc:spChg chg="mod">
          <ac:chgData name="Robertson, Wendy" userId="3b0607e0-8400-4cee-8458-854cafd46f0b" providerId="ADAL" clId="{2031CB2C-5725-42A2-B6B0-3BBA1394C12E}" dt="2021-09-09T20:48:19.730" v="256"/>
          <ac:spMkLst>
            <pc:docMk/>
            <pc:sldMk cId="3449973119" sldId="264"/>
            <ac:spMk id="62" creationId="{DFD5EBDB-D5EE-4F2F-B4BC-1892180F60F6}"/>
          </ac:spMkLst>
        </pc:spChg>
        <pc:spChg chg="mod">
          <ac:chgData name="Robertson, Wendy" userId="3b0607e0-8400-4cee-8458-854cafd46f0b" providerId="ADAL" clId="{2031CB2C-5725-42A2-B6B0-3BBA1394C12E}" dt="2021-09-09T20:48:19.730" v="256"/>
          <ac:spMkLst>
            <pc:docMk/>
            <pc:sldMk cId="3449973119" sldId="264"/>
            <ac:spMk id="63" creationId="{0F99CCE5-9B29-4E09-B449-79353F1CB053}"/>
          </ac:spMkLst>
        </pc:spChg>
        <pc:spChg chg="mod">
          <ac:chgData name="Robertson, Wendy" userId="3b0607e0-8400-4cee-8458-854cafd46f0b" providerId="ADAL" clId="{2031CB2C-5725-42A2-B6B0-3BBA1394C12E}" dt="2021-09-09T20:48:19.730" v="256"/>
          <ac:spMkLst>
            <pc:docMk/>
            <pc:sldMk cId="3449973119" sldId="264"/>
            <ac:spMk id="64" creationId="{8BB1BEFE-4971-4EB2-97A5-D34990DDD202}"/>
          </ac:spMkLst>
        </pc:spChg>
        <pc:spChg chg="mod">
          <ac:chgData name="Robertson, Wendy" userId="3b0607e0-8400-4cee-8458-854cafd46f0b" providerId="ADAL" clId="{2031CB2C-5725-42A2-B6B0-3BBA1394C12E}" dt="2021-09-09T20:48:19.730" v="256"/>
          <ac:spMkLst>
            <pc:docMk/>
            <pc:sldMk cId="3449973119" sldId="264"/>
            <ac:spMk id="65" creationId="{C84D80AF-85F1-4755-86C5-D55A94A4D88B}"/>
          </ac:spMkLst>
        </pc:spChg>
        <pc:spChg chg="mod">
          <ac:chgData name="Robertson, Wendy" userId="3b0607e0-8400-4cee-8458-854cafd46f0b" providerId="ADAL" clId="{2031CB2C-5725-42A2-B6B0-3BBA1394C12E}" dt="2021-09-09T20:48:19.730" v="256"/>
          <ac:spMkLst>
            <pc:docMk/>
            <pc:sldMk cId="3449973119" sldId="264"/>
            <ac:spMk id="66" creationId="{DE6AC583-A52D-4A09-84DF-0AE020DD4806}"/>
          </ac:spMkLst>
        </pc:spChg>
        <pc:spChg chg="mod">
          <ac:chgData name="Robertson, Wendy" userId="3b0607e0-8400-4cee-8458-854cafd46f0b" providerId="ADAL" clId="{2031CB2C-5725-42A2-B6B0-3BBA1394C12E}" dt="2021-09-09T20:48:19.730" v="256"/>
          <ac:spMkLst>
            <pc:docMk/>
            <pc:sldMk cId="3449973119" sldId="264"/>
            <ac:spMk id="67" creationId="{7F453D22-6CF8-477C-811D-F7E69549CAE0}"/>
          </ac:spMkLst>
        </pc:spChg>
        <pc:spChg chg="mod">
          <ac:chgData name="Robertson, Wendy" userId="3b0607e0-8400-4cee-8458-854cafd46f0b" providerId="ADAL" clId="{2031CB2C-5725-42A2-B6B0-3BBA1394C12E}" dt="2021-09-09T20:48:19.730" v="256"/>
          <ac:spMkLst>
            <pc:docMk/>
            <pc:sldMk cId="3449973119" sldId="264"/>
            <ac:spMk id="68" creationId="{B82034A3-FFB2-4C96-8715-68C6B12B5ABE}"/>
          </ac:spMkLst>
        </pc:spChg>
        <pc:spChg chg="mod">
          <ac:chgData name="Robertson, Wendy" userId="3b0607e0-8400-4cee-8458-854cafd46f0b" providerId="ADAL" clId="{2031CB2C-5725-42A2-B6B0-3BBA1394C12E}" dt="2021-09-09T20:48:19.730" v="256"/>
          <ac:spMkLst>
            <pc:docMk/>
            <pc:sldMk cId="3449973119" sldId="264"/>
            <ac:spMk id="69" creationId="{ED595284-D14A-4899-8413-5695C7C4C9A1}"/>
          </ac:spMkLst>
        </pc:spChg>
        <pc:spChg chg="mod">
          <ac:chgData name="Robertson, Wendy" userId="3b0607e0-8400-4cee-8458-854cafd46f0b" providerId="ADAL" clId="{2031CB2C-5725-42A2-B6B0-3BBA1394C12E}" dt="2021-09-09T20:48:19.730" v="256"/>
          <ac:spMkLst>
            <pc:docMk/>
            <pc:sldMk cId="3449973119" sldId="264"/>
            <ac:spMk id="70" creationId="{2077073C-174F-48E5-BC21-8E456AB8FF0A}"/>
          </ac:spMkLst>
        </pc:spChg>
        <pc:spChg chg="mod">
          <ac:chgData name="Robertson, Wendy" userId="3b0607e0-8400-4cee-8458-854cafd46f0b" providerId="ADAL" clId="{2031CB2C-5725-42A2-B6B0-3BBA1394C12E}" dt="2021-09-09T20:48:19.730" v="256"/>
          <ac:spMkLst>
            <pc:docMk/>
            <pc:sldMk cId="3449973119" sldId="264"/>
            <ac:spMk id="71" creationId="{5CEBE032-BD23-423C-A344-37FC8BCF6631}"/>
          </ac:spMkLst>
        </pc:spChg>
        <pc:spChg chg="mod">
          <ac:chgData name="Robertson, Wendy" userId="3b0607e0-8400-4cee-8458-854cafd46f0b" providerId="ADAL" clId="{2031CB2C-5725-42A2-B6B0-3BBA1394C12E}" dt="2021-09-09T20:48:19.730" v="256"/>
          <ac:spMkLst>
            <pc:docMk/>
            <pc:sldMk cId="3449973119" sldId="264"/>
            <ac:spMk id="72" creationId="{A6740113-B8D7-4215-8701-4C6106F77622}"/>
          </ac:spMkLst>
        </pc:spChg>
        <pc:grpChg chg="del">
          <ac:chgData name="Robertson, Wendy" userId="3b0607e0-8400-4cee-8458-854cafd46f0b" providerId="ADAL" clId="{2031CB2C-5725-42A2-B6B0-3BBA1394C12E}" dt="2021-09-09T20:48:18.829" v="255" actId="478"/>
          <ac:grpSpMkLst>
            <pc:docMk/>
            <pc:sldMk cId="3449973119" sldId="264"/>
            <ac:grpSpMk id="4" creationId="{A6C8A849-9D4F-46BF-BCCC-57649F305CE7}"/>
          </ac:grpSpMkLst>
        </pc:grpChg>
        <pc:grpChg chg="add mod">
          <ac:chgData name="Robertson, Wendy" userId="3b0607e0-8400-4cee-8458-854cafd46f0b" providerId="ADAL" clId="{2031CB2C-5725-42A2-B6B0-3BBA1394C12E}" dt="2021-09-09T20:48:19.730" v="256"/>
          <ac:grpSpMkLst>
            <pc:docMk/>
            <pc:sldMk cId="3449973119" sldId="264"/>
            <ac:grpSpMk id="29" creationId="{E5BC52D8-D141-44BB-9A62-91937A22A8BF}"/>
          </ac:grpSpMkLst>
        </pc:grpChg>
        <pc:grpChg chg="mod">
          <ac:chgData name="Robertson, Wendy" userId="3b0607e0-8400-4cee-8458-854cafd46f0b" providerId="ADAL" clId="{2031CB2C-5725-42A2-B6B0-3BBA1394C12E}" dt="2021-09-09T20:48:19.730" v="256"/>
          <ac:grpSpMkLst>
            <pc:docMk/>
            <pc:sldMk cId="3449973119" sldId="264"/>
            <ac:grpSpMk id="30" creationId="{8349E956-4921-4AD3-86BC-CBDC350B4F6B}"/>
          </ac:grpSpMkLst>
        </pc:grpChg>
      </pc:sldChg>
      <pc:sldChg chg="addSp delSp modSp mod">
        <pc:chgData name="Robertson, Wendy" userId="3b0607e0-8400-4cee-8458-854cafd46f0b" providerId="ADAL" clId="{2031CB2C-5725-42A2-B6B0-3BBA1394C12E}" dt="2021-09-09T20:48:31.778" v="259"/>
        <pc:sldMkLst>
          <pc:docMk/>
          <pc:sldMk cId="948089698" sldId="265"/>
        </pc:sldMkLst>
        <pc:spChg chg="add del mod">
          <ac:chgData name="Robertson, Wendy" userId="3b0607e0-8400-4cee-8458-854cafd46f0b" providerId="ADAL" clId="{2031CB2C-5725-42A2-B6B0-3BBA1394C12E}" dt="2021-09-09T20:29:04.318" v="61" actId="478"/>
          <ac:spMkLst>
            <pc:docMk/>
            <pc:sldMk cId="948089698" sldId="265"/>
            <ac:spMk id="27" creationId="{8FBEB655-22A7-45E7-BE92-E82B6DA6B486}"/>
          </ac:spMkLst>
        </pc:spChg>
        <pc:spChg chg="add mod ord">
          <ac:chgData name="Robertson, Wendy" userId="3b0607e0-8400-4cee-8458-854cafd46f0b" providerId="ADAL" clId="{2031CB2C-5725-42A2-B6B0-3BBA1394C12E}" dt="2021-09-09T20:48:28.257" v="257" actId="171"/>
          <ac:spMkLst>
            <pc:docMk/>
            <pc:sldMk cId="948089698" sldId="265"/>
            <ac:spMk id="28" creationId="{11D1A0BD-A53C-40B6-9B2A-479FDA7AADCD}"/>
          </ac:spMkLst>
        </pc:spChg>
        <pc:spChg chg="mod">
          <ac:chgData name="Robertson, Wendy" userId="3b0607e0-8400-4cee-8458-854cafd46f0b" providerId="ADAL" clId="{2031CB2C-5725-42A2-B6B0-3BBA1394C12E}" dt="2021-09-09T20:48:31.778" v="259"/>
          <ac:spMkLst>
            <pc:docMk/>
            <pc:sldMk cId="948089698" sldId="265"/>
            <ac:spMk id="31" creationId="{93C33B74-5674-429D-903D-653FC32CE100}"/>
          </ac:spMkLst>
        </pc:spChg>
        <pc:spChg chg="mod">
          <ac:chgData name="Robertson, Wendy" userId="3b0607e0-8400-4cee-8458-854cafd46f0b" providerId="ADAL" clId="{2031CB2C-5725-42A2-B6B0-3BBA1394C12E}" dt="2021-09-09T20:48:31.778" v="259"/>
          <ac:spMkLst>
            <pc:docMk/>
            <pc:sldMk cId="948089698" sldId="265"/>
            <ac:spMk id="32" creationId="{CBF1C9FE-972B-4372-B455-DCB3AA0F3825}"/>
          </ac:spMkLst>
        </pc:spChg>
        <pc:spChg chg="mod">
          <ac:chgData name="Robertson, Wendy" userId="3b0607e0-8400-4cee-8458-854cafd46f0b" providerId="ADAL" clId="{2031CB2C-5725-42A2-B6B0-3BBA1394C12E}" dt="2021-09-09T20:48:31.778" v="259"/>
          <ac:spMkLst>
            <pc:docMk/>
            <pc:sldMk cId="948089698" sldId="265"/>
            <ac:spMk id="33" creationId="{C5CCD71B-0989-4AB5-938D-8703C561D262}"/>
          </ac:spMkLst>
        </pc:spChg>
        <pc:spChg chg="mod">
          <ac:chgData name="Robertson, Wendy" userId="3b0607e0-8400-4cee-8458-854cafd46f0b" providerId="ADAL" clId="{2031CB2C-5725-42A2-B6B0-3BBA1394C12E}" dt="2021-09-09T20:48:31.778" v="259"/>
          <ac:spMkLst>
            <pc:docMk/>
            <pc:sldMk cId="948089698" sldId="265"/>
            <ac:spMk id="34" creationId="{31740100-7599-46A3-A4C9-DFB2BE36D1AC}"/>
          </ac:spMkLst>
        </pc:spChg>
        <pc:spChg chg="mod">
          <ac:chgData name="Robertson, Wendy" userId="3b0607e0-8400-4cee-8458-854cafd46f0b" providerId="ADAL" clId="{2031CB2C-5725-42A2-B6B0-3BBA1394C12E}" dt="2021-09-09T20:48:31.778" v="259"/>
          <ac:spMkLst>
            <pc:docMk/>
            <pc:sldMk cId="948089698" sldId="265"/>
            <ac:spMk id="35" creationId="{29425BF9-48DE-41EE-B00F-8D3E683FF0A9}"/>
          </ac:spMkLst>
        </pc:spChg>
        <pc:spChg chg="mod">
          <ac:chgData name="Robertson, Wendy" userId="3b0607e0-8400-4cee-8458-854cafd46f0b" providerId="ADAL" clId="{2031CB2C-5725-42A2-B6B0-3BBA1394C12E}" dt="2021-09-09T20:48:31.778" v="259"/>
          <ac:spMkLst>
            <pc:docMk/>
            <pc:sldMk cId="948089698" sldId="265"/>
            <ac:spMk id="36" creationId="{A7E799C2-2700-448B-A707-521D97D17464}"/>
          </ac:spMkLst>
        </pc:spChg>
        <pc:spChg chg="mod">
          <ac:chgData name="Robertson, Wendy" userId="3b0607e0-8400-4cee-8458-854cafd46f0b" providerId="ADAL" clId="{2031CB2C-5725-42A2-B6B0-3BBA1394C12E}" dt="2021-09-09T20:48:31.778" v="259"/>
          <ac:spMkLst>
            <pc:docMk/>
            <pc:sldMk cId="948089698" sldId="265"/>
            <ac:spMk id="37" creationId="{B66A1828-6208-48B8-A3C2-8B4EEC1F5881}"/>
          </ac:spMkLst>
        </pc:spChg>
        <pc:spChg chg="mod">
          <ac:chgData name="Robertson, Wendy" userId="3b0607e0-8400-4cee-8458-854cafd46f0b" providerId="ADAL" clId="{2031CB2C-5725-42A2-B6B0-3BBA1394C12E}" dt="2021-09-09T20:48:31.778" v="259"/>
          <ac:spMkLst>
            <pc:docMk/>
            <pc:sldMk cId="948089698" sldId="265"/>
            <ac:spMk id="38" creationId="{EAA78424-46AC-42E5-A98B-DD24CC17EFE2}"/>
          </ac:spMkLst>
        </pc:spChg>
        <pc:spChg chg="mod">
          <ac:chgData name="Robertson, Wendy" userId="3b0607e0-8400-4cee-8458-854cafd46f0b" providerId="ADAL" clId="{2031CB2C-5725-42A2-B6B0-3BBA1394C12E}" dt="2021-09-09T20:48:31.778" v="259"/>
          <ac:spMkLst>
            <pc:docMk/>
            <pc:sldMk cId="948089698" sldId="265"/>
            <ac:spMk id="39" creationId="{8C5C2188-6C31-4755-878F-E7B251096B39}"/>
          </ac:spMkLst>
        </pc:spChg>
        <pc:spChg chg="mod">
          <ac:chgData name="Robertson, Wendy" userId="3b0607e0-8400-4cee-8458-854cafd46f0b" providerId="ADAL" clId="{2031CB2C-5725-42A2-B6B0-3BBA1394C12E}" dt="2021-09-09T20:48:31.778" v="259"/>
          <ac:spMkLst>
            <pc:docMk/>
            <pc:sldMk cId="948089698" sldId="265"/>
            <ac:spMk id="40" creationId="{DD656BE8-6352-4C3D-B411-CA5C80A4E560}"/>
          </ac:spMkLst>
        </pc:spChg>
        <pc:spChg chg="mod">
          <ac:chgData name="Robertson, Wendy" userId="3b0607e0-8400-4cee-8458-854cafd46f0b" providerId="ADAL" clId="{2031CB2C-5725-42A2-B6B0-3BBA1394C12E}" dt="2021-09-09T20:48:31.778" v="259"/>
          <ac:spMkLst>
            <pc:docMk/>
            <pc:sldMk cId="948089698" sldId="265"/>
            <ac:spMk id="41" creationId="{E7B1FA03-B2D6-40E8-8F36-9AE54C69CFDD}"/>
          </ac:spMkLst>
        </pc:spChg>
        <pc:spChg chg="mod">
          <ac:chgData name="Robertson, Wendy" userId="3b0607e0-8400-4cee-8458-854cafd46f0b" providerId="ADAL" clId="{2031CB2C-5725-42A2-B6B0-3BBA1394C12E}" dt="2021-09-09T20:48:31.778" v="259"/>
          <ac:spMkLst>
            <pc:docMk/>
            <pc:sldMk cId="948089698" sldId="265"/>
            <ac:spMk id="42" creationId="{34441EB7-3067-4C81-A23C-3E37CDF96790}"/>
          </ac:spMkLst>
        </pc:spChg>
        <pc:spChg chg="mod">
          <ac:chgData name="Robertson, Wendy" userId="3b0607e0-8400-4cee-8458-854cafd46f0b" providerId="ADAL" clId="{2031CB2C-5725-42A2-B6B0-3BBA1394C12E}" dt="2021-09-09T20:48:31.778" v="259"/>
          <ac:spMkLst>
            <pc:docMk/>
            <pc:sldMk cId="948089698" sldId="265"/>
            <ac:spMk id="43" creationId="{CE0A3370-3D60-4407-9B09-3658B78189F5}"/>
          </ac:spMkLst>
        </pc:spChg>
        <pc:spChg chg="mod">
          <ac:chgData name="Robertson, Wendy" userId="3b0607e0-8400-4cee-8458-854cafd46f0b" providerId="ADAL" clId="{2031CB2C-5725-42A2-B6B0-3BBA1394C12E}" dt="2021-09-09T20:48:31.778" v="259"/>
          <ac:spMkLst>
            <pc:docMk/>
            <pc:sldMk cId="948089698" sldId="265"/>
            <ac:spMk id="44" creationId="{33109A71-E792-4755-B64F-CFF4E8496FD9}"/>
          </ac:spMkLst>
        </pc:spChg>
        <pc:spChg chg="mod">
          <ac:chgData name="Robertson, Wendy" userId="3b0607e0-8400-4cee-8458-854cafd46f0b" providerId="ADAL" clId="{2031CB2C-5725-42A2-B6B0-3BBA1394C12E}" dt="2021-09-09T20:48:31.778" v="259"/>
          <ac:spMkLst>
            <pc:docMk/>
            <pc:sldMk cId="948089698" sldId="265"/>
            <ac:spMk id="45" creationId="{D2A79E6E-F787-48E5-80E6-15EFD5112867}"/>
          </ac:spMkLst>
        </pc:spChg>
        <pc:spChg chg="mod">
          <ac:chgData name="Robertson, Wendy" userId="3b0607e0-8400-4cee-8458-854cafd46f0b" providerId="ADAL" clId="{2031CB2C-5725-42A2-B6B0-3BBA1394C12E}" dt="2021-09-09T20:48:31.778" v="259"/>
          <ac:spMkLst>
            <pc:docMk/>
            <pc:sldMk cId="948089698" sldId="265"/>
            <ac:spMk id="46" creationId="{1613A258-9FE6-4145-9EB8-8D51C993A682}"/>
          </ac:spMkLst>
        </pc:spChg>
        <pc:spChg chg="mod">
          <ac:chgData name="Robertson, Wendy" userId="3b0607e0-8400-4cee-8458-854cafd46f0b" providerId="ADAL" clId="{2031CB2C-5725-42A2-B6B0-3BBA1394C12E}" dt="2021-09-09T20:48:31.778" v="259"/>
          <ac:spMkLst>
            <pc:docMk/>
            <pc:sldMk cId="948089698" sldId="265"/>
            <ac:spMk id="47" creationId="{359EEE5F-F1B4-4815-AD59-95BF4786A4A5}"/>
          </ac:spMkLst>
        </pc:spChg>
        <pc:spChg chg="mod">
          <ac:chgData name="Robertson, Wendy" userId="3b0607e0-8400-4cee-8458-854cafd46f0b" providerId="ADAL" clId="{2031CB2C-5725-42A2-B6B0-3BBA1394C12E}" dt="2021-09-09T20:48:31.778" v="259"/>
          <ac:spMkLst>
            <pc:docMk/>
            <pc:sldMk cId="948089698" sldId="265"/>
            <ac:spMk id="48" creationId="{6EFE33EC-9D86-4167-874E-A292AC3ECDF4}"/>
          </ac:spMkLst>
        </pc:spChg>
        <pc:spChg chg="mod">
          <ac:chgData name="Robertson, Wendy" userId="3b0607e0-8400-4cee-8458-854cafd46f0b" providerId="ADAL" clId="{2031CB2C-5725-42A2-B6B0-3BBA1394C12E}" dt="2021-09-09T20:48:31.778" v="259"/>
          <ac:spMkLst>
            <pc:docMk/>
            <pc:sldMk cId="948089698" sldId="265"/>
            <ac:spMk id="49" creationId="{6DDD410E-68F5-4B83-86DD-B2F5E6381A55}"/>
          </ac:spMkLst>
        </pc:spChg>
        <pc:spChg chg="mod">
          <ac:chgData name="Robertson, Wendy" userId="3b0607e0-8400-4cee-8458-854cafd46f0b" providerId="ADAL" clId="{2031CB2C-5725-42A2-B6B0-3BBA1394C12E}" dt="2021-09-09T20:48:31.778" v="259"/>
          <ac:spMkLst>
            <pc:docMk/>
            <pc:sldMk cId="948089698" sldId="265"/>
            <ac:spMk id="50" creationId="{65781025-3E69-4BCC-8130-834B20AA0CB8}"/>
          </ac:spMkLst>
        </pc:spChg>
        <pc:spChg chg="mod">
          <ac:chgData name="Robertson, Wendy" userId="3b0607e0-8400-4cee-8458-854cafd46f0b" providerId="ADAL" clId="{2031CB2C-5725-42A2-B6B0-3BBA1394C12E}" dt="2021-09-09T20:48:31.778" v="259"/>
          <ac:spMkLst>
            <pc:docMk/>
            <pc:sldMk cId="948089698" sldId="265"/>
            <ac:spMk id="51" creationId="{35F07849-22CF-40D5-A665-715A7810AD26}"/>
          </ac:spMkLst>
        </pc:spChg>
        <pc:spChg chg="mod">
          <ac:chgData name="Robertson, Wendy" userId="3b0607e0-8400-4cee-8458-854cafd46f0b" providerId="ADAL" clId="{2031CB2C-5725-42A2-B6B0-3BBA1394C12E}" dt="2021-09-09T20:48:31.778" v="259"/>
          <ac:spMkLst>
            <pc:docMk/>
            <pc:sldMk cId="948089698" sldId="265"/>
            <ac:spMk id="52" creationId="{42F9D5E4-BB35-4315-B5CD-0B8B9F607252}"/>
          </ac:spMkLst>
        </pc:spChg>
        <pc:spChg chg="mod">
          <ac:chgData name="Robertson, Wendy" userId="3b0607e0-8400-4cee-8458-854cafd46f0b" providerId="ADAL" clId="{2031CB2C-5725-42A2-B6B0-3BBA1394C12E}" dt="2021-09-09T20:48:31.778" v="259"/>
          <ac:spMkLst>
            <pc:docMk/>
            <pc:sldMk cId="948089698" sldId="265"/>
            <ac:spMk id="53" creationId="{5F082EF2-430A-4123-BF9E-AE92B76CF406}"/>
          </ac:spMkLst>
        </pc:spChg>
        <pc:spChg chg="mod">
          <ac:chgData name="Robertson, Wendy" userId="3b0607e0-8400-4cee-8458-854cafd46f0b" providerId="ADAL" clId="{2031CB2C-5725-42A2-B6B0-3BBA1394C12E}" dt="2021-09-09T20:48:31.778" v="259"/>
          <ac:spMkLst>
            <pc:docMk/>
            <pc:sldMk cId="948089698" sldId="265"/>
            <ac:spMk id="54" creationId="{2D1E8363-4C73-4278-B93D-C05855DD347D}"/>
          </ac:spMkLst>
        </pc:spChg>
        <pc:spChg chg="mod">
          <ac:chgData name="Robertson, Wendy" userId="3b0607e0-8400-4cee-8458-854cafd46f0b" providerId="ADAL" clId="{2031CB2C-5725-42A2-B6B0-3BBA1394C12E}" dt="2021-09-09T20:48:31.778" v="259"/>
          <ac:spMkLst>
            <pc:docMk/>
            <pc:sldMk cId="948089698" sldId="265"/>
            <ac:spMk id="55" creationId="{EFE707C5-EDC9-46E2-8610-65826E4907B9}"/>
          </ac:spMkLst>
        </pc:spChg>
        <pc:spChg chg="mod">
          <ac:chgData name="Robertson, Wendy" userId="3b0607e0-8400-4cee-8458-854cafd46f0b" providerId="ADAL" clId="{2031CB2C-5725-42A2-B6B0-3BBA1394C12E}" dt="2021-09-09T20:48:31.778" v="259"/>
          <ac:spMkLst>
            <pc:docMk/>
            <pc:sldMk cId="948089698" sldId="265"/>
            <ac:spMk id="56" creationId="{F1A903B7-08AD-40F6-8971-B937C5A49CA4}"/>
          </ac:spMkLst>
        </pc:spChg>
        <pc:spChg chg="mod">
          <ac:chgData name="Robertson, Wendy" userId="3b0607e0-8400-4cee-8458-854cafd46f0b" providerId="ADAL" clId="{2031CB2C-5725-42A2-B6B0-3BBA1394C12E}" dt="2021-09-09T20:48:31.778" v="259"/>
          <ac:spMkLst>
            <pc:docMk/>
            <pc:sldMk cId="948089698" sldId="265"/>
            <ac:spMk id="57" creationId="{9F2A5DD1-FA49-4710-9735-DED7E7A73A18}"/>
          </ac:spMkLst>
        </pc:spChg>
        <pc:spChg chg="mod">
          <ac:chgData name="Robertson, Wendy" userId="3b0607e0-8400-4cee-8458-854cafd46f0b" providerId="ADAL" clId="{2031CB2C-5725-42A2-B6B0-3BBA1394C12E}" dt="2021-09-09T20:48:31.778" v="259"/>
          <ac:spMkLst>
            <pc:docMk/>
            <pc:sldMk cId="948089698" sldId="265"/>
            <ac:spMk id="58" creationId="{242DC0BE-B149-4D9F-98F9-96171D5B3B43}"/>
          </ac:spMkLst>
        </pc:spChg>
        <pc:spChg chg="mod">
          <ac:chgData name="Robertson, Wendy" userId="3b0607e0-8400-4cee-8458-854cafd46f0b" providerId="ADAL" clId="{2031CB2C-5725-42A2-B6B0-3BBA1394C12E}" dt="2021-09-09T20:48:31.778" v="259"/>
          <ac:spMkLst>
            <pc:docMk/>
            <pc:sldMk cId="948089698" sldId="265"/>
            <ac:spMk id="59" creationId="{41C16F9E-FE0C-4566-B5C1-099A0492A852}"/>
          </ac:spMkLst>
        </pc:spChg>
        <pc:spChg chg="mod">
          <ac:chgData name="Robertson, Wendy" userId="3b0607e0-8400-4cee-8458-854cafd46f0b" providerId="ADAL" clId="{2031CB2C-5725-42A2-B6B0-3BBA1394C12E}" dt="2021-09-09T20:48:31.778" v="259"/>
          <ac:spMkLst>
            <pc:docMk/>
            <pc:sldMk cId="948089698" sldId="265"/>
            <ac:spMk id="60" creationId="{C90BFF9C-6DE5-4640-B87C-03457BE8F334}"/>
          </ac:spMkLst>
        </pc:spChg>
        <pc:spChg chg="mod">
          <ac:chgData name="Robertson, Wendy" userId="3b0607e0-8400-4cee-8458-854cafd46f0b" providerId="ADAL" clId="{2031CB2C-5725-42A2-B6B0-3BBA1394C12E}" dt="2021-09-09T20:48:31.778" v="259"/>
          <ac:spMkLst>
            <pc:docMk/>
            <pc:sldMk cId="948089698" sldId="265"/>
            <ac:spMk id="61" creationId="{324B600F-1979-4EDF-ACDE-BE70D4EDEC35}"/>
          </ac:spMkLst>
        </pc:spChg>
        <pc:spChg chg="mod">
          <ac:chgData name="Robertson, Wendy" userId="3b0607e0-8400-4cee-8458-854cafd46f0b" providerId="ADAL" clId="{2031CB2C-5725-42A2-B6B0-3BBA1394C12E}" dt="2021-09-09T20:48:31.778" v="259"/>
          <ac:spMkLst>
            <pc:docMk/>
            <pc:sldMk cId="948089698" sldId="265"/>
            <ac:spMk id="62" creationId="{2EA021A4-349A-42A6-A954-DF044F4D65F0}"/>
          </ac:spMkLst>
        </pc:spChg>
        <pc:spChg chg="mod">
          <ac:chgData name="Robertson, Wendy" userId="3b0607e0-8400-4cee-8458-854cafd46f0b" providerId="ADAL" clId="{2031CB2C-5725-42A2-B6B0-3BBA1394C12E}" dt="2021-09-09T20:48:31.778" v="259"/>
          <ac:spMkLst>
            <pc:docMk/>
            <pc:sldMk cId="948089698" sldId="265"/>
            <ac:spMk id="63" creationId="{52E77D96-058F-4118-9FB8-A3559E0928D7}"/>
          </ac:spMkLst>
        </pc:spChg>
        <pc:spChg chg="mod">
          <ac:chgData name="Robertson, Wendy" userId="3b0607e0-8400-4cee-8458-854cafd46f0b" providerId="ADAL" clId="{2031CB2C-5725-42A2-B6B0-3BBA1394C12E}" dt="2021-09-09T20:48:31.778" v="259"/>
          <ac:spMkLst>
            <pc:docMk/>
            <pc:sldMk cId="948089698" sldId="265"/>
            <ac:spMk id="64" creationId="{EF906844-112D-49FD-B31E-5280558041F5}"/>
          </ac:spMkLst>
        </pc:spChg>
        <pc:spChg chg="mod">
          <ac:chgData name="Robertson, Wendy" userId="3b0607e0-8400-4cee-8458-854cafd46f0b" providerId="ADAL" clId="{2031CB2C-5725-42A2-B6B0-3BBA1394C12E}" dt="2021-09-09T20:48:31.778" v="259"/>
          <ac:spMkLst>
            <pc:docMk/>
            <pc:sldMk cId="948089698" sldId="265"/>
            <ac:spMk id="65" creationId="{1F0CFB0D-548A-4557-9D95-40FC01B8907B}"/>
          </ac:spMkLst>
        </pc:spChg>
        <pc:spChg chg="mod">
          <ac:chgData name="Robertson, Wendy" userId="3b0607e0-8400-4cee-8458-854cafd46f0b" providerId="ADAL" clId="{2031CB2C-5725-42A2-B6B0-3BBA1394C12E}" dt="2021-09-09T20:48:31.778" v="259"/>
          <ac:spMkLst>
            <pc:docMk/>
            <pc:sldMk cId="948089698" sldId="265"/>
            <ac:spMk id="66" creationId="{67465519-5E87-47E2-B0EF-CB97E905B745}"/>
          </ac:spMkLst>
        </pc:spChg>
        <pc:spChg chg="mod">
          <ac:chgData name="Robertson, Wendy" userId="3b0607e0-8400-4cee-8458-854cafd46f0b" providerId="ADAL" clId="{2031CB2C-5725-42A2-B6B0-3BBA1394C12E}" dt="2021-09-09T20:48:31.778" v="259"/>
          <ac:spMkLst>
            <pc:docMk/>
            <pc:sldMk cId="948089698" sldId="265"/>
            <ac:spMk id="67" creationId="{8A12F6E3-F117-4942-ABC7-7BB10754DBB7}"/>
          </ac:spMkLst>
        </pc:spChg>
        <pc:spChg chg="mod">
          <ac:chgData name="Robertson, Wendy" userId="3b0607e0-8400-4cee-8458-854cafd46f0b" providerId="ADAL" clId="{2031CB2C-5725-42A2-B6B0-3BBA1394C12E}" dt="2021-09-09T20:48:31.778" v="259"/>
          <ac:spMkLst>
            <pc:docMk/>
            <pc:sldMk cId="948089698" sldId="265"/>
            <ac:spMk id="68" creationId="{43ED2CAC-A0CD-4AE1-B9EE-A8BE98624C0C}"/>
          </ac:spMkLst>
        </pc:spChg>
        <pc:spChg chg="mod">
          <ac:chgData name="Robertson, Wendy" userId="3b0607e0-8400-4cee-8458-854cafd46f0b" providerId="ADAL" clId="{2031CB2C-5725-42A2-B6B0-3BBA1394C12E}" dt="2021-09-09T20:48:31.778" v="259"/>
          <ac:spMkLst>
            <pc:docMk/>
            <pc:sldMk cId="948089698" sldId="265"/>
            <ac:spMk id="69" creationId="{7E21C33D-3A6C-48AE-9F5C-2E8FD6CB2967}"/>
          </ac:spMkLst>
        </pc:spChg>
        <pc:spChg chg="mod">
          <ac:chgData name="Robertson, Wendy" userId="3b0607e0-8400-4cee-8458-854cafd46f0b" providerId="ADAL" clId="{2031CB2C-5725-42A2-B6B0-3BBA1394C12E}" dt="2021-09-09T20:48:31.778" v="259"/>
          <ac:spMkLst>
            <pc:docMk/>
            <pc:sldMk cId="948089698" sldId="265"/>
            <ac:spMk id="70" creationId="{1F7C86B6-34FF-4E74-998A-693E6390AB76}"/>
          </ac:spMkLst>
        </pc:spChg>
        <pc:spChg chg="mod">
          <ac:chgData name="Robertson, Wendy" userId="3b0607e0-8400-4cee-8458-854cafd46f0b" providerId="ADAL" clId="{2031CB2C-5725-42A2-B6B0-3BBA1394C12E}" dt="2021-09-09T20:48:31.778" v="259"/>
          <ac:spMkLst>
            <pc:docMk/>
            <pc:sldMk cId="948089698" sldId="265"/>
            <ac:spMk id="71" creationId="{B93AA6AE-B726-440B-85A4-A7C4E2176D26}"/>
          </ac:spMkLst>
        </pc:spChg>
        <pc:spChg chg="mod">
          <ac:chgData name="Robertson, Wendy" userId="3b0607e0-8400-4cee-8458-854cafd46f0b" providerId="ADAL" clId="{2031CB2C-5725-42A2-B6B0-3BBA1394C12E}" dt="2021-09-09T20:48:31.778" v="259"/>
          <ac:spMkLst>
            <pc:docMk/>
            <pc:sldMk cId="948089698" sldId="265"/>
            <ac:spMk id="72" creationId="{57D1D497-0464-4DF1-82A9-CFAB5E358252}"/>
          </ac:spMkLst>
        </pc:spChg>
        <pc:grpChg chg="del">
          <ac:chgData name="Robertson, Wendy" userId="3b0607e0-8400-4cee-8458-854cafd46f0b" providerId="ADAL" clId="{2031CB2C-5725-42A2-B6B0-3BBA1394C12E}" dt="2021-09-09T20:48:30.860" v="258" actId="478"/>
          <ac:grpSpMkLst>
            <pc:docMk/>
            <pc:sldMk cId="948089698" sldId="265"/>
            <ac:grpSpMk id="4" creationId="{DFD47367-C302-48F7-9BB3-8007D34DEC84}"/>
          </ac:grpSpMkLst>
        </pc:grpChg>
        <pc:grpChg chg="add mod">
          <ac:chgData name="Robertson, Wendy" userId="3b0607e0-8400-4cee-8458-854cafd46f0b" providerId="ADAL" clId="{2031CB2C-5725-42A2-B6B0-3BBA1394C12E}" dt="2021-09-09T20:48:31.778" v="259"/>
          <ac:grpSpMkLst>
            <pc:docMk/>
            <pc:sldMk cId="948089698" sldId="265"/>
            <ac:grpSpMk id="29" creationId="{66C92603-3E1E-4C80-B307-0CC4666A017E}"/>
          </ac:grpSpMkLst>
        </pc:grpChg>
        <pc:grpChg chg="mod">
          <ac:chgData name="Robertson, Wendy" userId="3b0607e0-8400-4cee-8458-854cafd46f0b" providerId="ADAL" clId="{2031CB2C-5725-42A2-B6B0-3BBA1394C12E}" dt="2021-09-09T20:48:31.778" v="259"/>
          <ac:grpSpMkLst>
            <pc:docMk/>
            <pc:sldMk cId="948089698" sldId="265"/>
            <ac:grpSpMk id="30" creationId="{974DEB46-5992-4732-A013-1338A8DF1BE9}"/>
          </ac:grpSpMkLst>
        </pc:grpChg>
      </pc:sldChg>
      <pc:sldChg chg="addSp delSp modSp mod">
        <pc:chgData name="Robertson, Wendy" userId="3b0607e0-8400-4cee-8458-854cafd46f0b" providerId="ADAL" clId="{2031CB2C-5725-42A2-B6B0-3BBA1394C12E}" dt="2021-09-09T20:48:42.154" v="262"/>
        <pc:sldMkLst>
          <pc:docMk/>
          <pc:sldMk cId="1005572094" sldId="266"/>
        </pc:sldMkLst>
        <pc:spChg chg="add del mod">
          <ac:chgData name="Robertson, Wendy" userId="3b0607e0-8400-4cee-8458-854cafd46f0b" providerId="ADAL" clId="{2031CB2C-5725-42A2-B6B0-3BBA1394C12E}" dt="2021-09-09T20:29:05.821" v="62" actId="478"/>
          <ac:spMkLst>
            <pc:docMk/>
            <pc:sldMk cId="1005572094" sldId="266"/>
            <ac:spMk id="27" creationId="{B71308C3-40C5-4FFA-84CC-FB30E2CF377C}"/>
          </ac:spMkLst>
        </pc:spChg>
        <pc:spChg chg="add mod ord">
          <ac:chgData name="Robertson, Wendy" userId="3b0607e0-8400-4cee-8458-854cafd46f0b" providerId="ADAL" clId="{2031CB2C-5725-42A2-B6B0-3BBA1394C12E}" dt="2021-09-09T20:48:38.856" v="260" actId="171"/>
          <ac:spMkLst>
            <pc:docMk/>
            <pc:sldMk cId="1005572094" sldId="266"/>
            <ac:spMk id="28" creationId="{387BE58D-40A2-410F-A343-208C5D6FFA51}"/>
          </ac:spMkLst>
        </pc:spChg>
        <pc:spChg chg="mod">
          <ac:chgData name="Robertson, Wendy" userId="3b0607e0-8400-4cee-8458-854cafd46f0b" providerId="ADAL" clId="{2031CB2C-5725-42A2-B6B0-3BBA1394C12E}" dt="2021-09-09T20:48:42.154" v="262"/>
          <ac:spMkLst>
            <pc:docMk/>
            <pc:sldMk cId="1005572094" sldId="266"/>
            <ac:spMk id="31" creationId="{55B47B44-C317-4949-BFBD-24892041FF7C}"/>
          </ac:spMkLst>
        </pc:spChg>
        <pc:spChg chg="mod">
          <ac:chgData name="Robertson, Wendy" userId="3b0607e0-8400-4cee-8458-854cafd46f0b" providerId="ADAL" clId="{2031CB2C-5725-42A2-B6B0-3BBA1394C12E}" dt="2021-09-09T20:48:42.154" v="262"/>
          <ac:spMkLst>
            <pc:docMk/>
            <pc:sldMk cId="1005572094" sldId="266"/>
            <ac:spMk id="32" creationId="{0B4DAA92-9C5A-4AAC-A095-8FEB95858D4D}"/>
          </ac:spMkLst>
        </pc:spChg>
        <pc:spChg chg="mod">
          <ac:chgData name="Robertson, Wendy" userId="3b0607e0-8400-4cee-8458-854cafd46f0b" providerId="ADAL" clId="{2031CB2C-5725-42A2-B6B0-3BBA1394C12E}" dt="2021-09-09T20:48:42.154" v="262"/>
          <ac:spMkLst>
            <pc:docMk/>
            <pc:sldMk cId="1005572094" sldId="266"/>
            <ac:spMk id="33" creationId="{ADA823C3-A853-4F6E-BBAC-B087E8D3F316}"/>
          </ac:spMkLst>
        </pc:spChg>
        <pc:spChg chg="mod">
          <ac:chgData name="Robertson, Wendy" userId="3b0607e0-8400-4cee-8458-854cafd46f0b" providerId="ADAL" clId="{2031CB2C-5725-42A2-B6B0-3BBA1394C12E}" dt="2021-09-09T20:48:42.154" v="262"/>
          <ac:spMkLst>
            <pc:docMk/>
            <pc:sldMk cId="1005572094" sldId="266"/>
            <ac:spMk id="34" creationId="{F2AAAD58-3AC5-443D-8645-B9C570ABA887}"/>
          </ac:spMkLst>
        </pc:spChg>
        <pc:spChg chg="mod">
          <ac:chgData name="Robertson, Wendy" userId="3b0607e0-8400-4cee-8458-854cafd46f0b" providerId="ADAL" clId="{2031CB2C-5725-42A2-B6B0-3BBA1394C12E}" dt="2021-09-09T20:48:42.154" v="262"/>
          <ac:spMkLst>
            <pc:docMk/>
            <pc:sldMk cId="1005572094" sldId="266"/>
            <ac:spMk id="35" creationId="{BCAFB0E1-3CFC-47FF-92FD-2ACAAB25E147}"/>
          </ac:spMkLst>
        </pc:spChg>
        <pc:spChg chg="mod">
          <ac:chgData name="Robertson, Wendy" userId="3b0607e0-8400-4cee-8458-854cafd46f0b" providerId="ADAL" clId="{2031CB2C-5725-42A2-B6B0-3BBA1394C12E}" dt="2021-09-09T20:48:42.154" v="262"/>
          <ac:spMkLst>
            <pc:docMk/>
            <pc:sldMk cId="1005572094" sldId="266"/>
            <ac:spMk id="36" creationId="{B58164D7-6B7D-437A-B55F-B11A1BEDFE4D}"/>
          </ac:spMkLst>
        </pc:spChg>
        <pc:spChg chg="mod">
          <ac:chgData name="Robertson, Wendy" userId="3b0607e0-8400-4cee-8458-854cafd46f0b" providerId="ADAL" clId="{2031CB2C-5725-42A2-B6B0-3BBA1394C12E}" dt="2021-09-09T20:48:42.154" v="262"/>
          <ac:spMkLst>
            <pc:docMk/>
            <pc:sldMk cId="1005572094" sldId="266"/>
            <ac:spMk id="37" creationId="{C7400A6A-F0BC-40BD-BFF5-1A4D42E84850}"/>
          </ac:spMkLst>
        </pc:spChg>
        <pc:spChg chg="mod">
          <ac:chgData name="Robertson, Wendy" userId="3b0607e0-8400-4cee-8458-854cafd46f0b" providerId="ADAL" clId="{2031CB2C-5725-42A2-B6B0-3BBA1394C12E}" dt="2021-09-09T20:48:42.154" v="262"/>
          <ac:spMkLst>
            <pc:docMk/>
            <pc:sldMk cId="1005572094" sldId="266"/>
            <ac:spMk id="38" creationId="{D22E12AC-D743-45D0-98EA-68813BC7807C}"/>
          </ac:spMkLst>
        </pc:spChg>
        <pc:spChg chg="mod">
          <ac:chgData name="Robertson, Wendy" userId="3b0607e0-8400-4cee-8458-854cafd46f0b" providerId="ADAL" clId="{2031CB2C-5725-42A2-B6B0-3BBA1394C12E}" dt="2021-09-09T20:48:42.154" v="262"/>
          <ac:spMkLst>
            <pc:docMk/>
            <pc:sldMk cId="1005572094" sldId="266"/>
            <ac:spMk id="39" creationId="{7F8CF224-C355-45CF-BD5D-2F7791FECCC5}"/>
          </ac:spMkLst>
        </pc:spChg>
        <pc:spChg chg="mod">
          <ac:chgData name="Robertson, Wendy" userId="3b0607e0-8400-4cee-8458-854cafd46f0b" providerId="ADAL" clId="{2031CB2C-5725-42A2-B6B0-3BBA1394C12E}" dt="2021-09-09T20:48:42.154" v="262"/>
          <ac:spMkLst>
            <pc:docMk/>
            <pc:sldMk cId="1005572094" sldId="266"/>
            <ac:spMk id="40" creationId="{6D0E8DAA-3D24-4D9D-B163-8A282C047086}"/>
          </ac:spMkLst>
        </pc:spChg>
        <pc:spChg chg="mod">
          <ac:chgData name="Robertson, Wendy" userId="3b0607e0-8400-4cee-8458-854cafd46f0b" providerId="ADAL" clId="{2031CB2C-5725-42A2-B6B0-3BBA1394C12E}" dt="2021-09-09T20:48:42.154" v="262"/>
          <ac:spMkLst>
            <pc:docMk/>
            <pc:sldMk cId="1005572094" sldId="266"/>
            <ac:spMk id="41" creationId="{CA364F36-FC33-44B1-9838-9C86A8AB838B}"/>
          </ac:spMkLst>
        </pc:spChg>
        <pc:spChg chg="mod">
          <ac:chgData name="Robertson, Wendy" userId="3b0607e0-8400-4cee-8458-854cafd46f0b" providerId="ADAL" clId="{2031CB2C-5725-42A2-B6B0-3BBA1394C12E}" dt="2021-09-09T20:48:42.154" v="262"/>
          <ac:spMkLst>
            <pc:docMk/>
            <pc:sldMk cId="1005572094" sldId="266"/>
            <ac:spMk id="42" creationId="{FB152F0E-877B-4DC7-B7A5-A5FF96050864}"/>
          </ac:spMkLst>
        </pc:spChg>
        <pc:spChg chg="mod">
          <ac:chgData name="Robertson, Wendy" userId="3b0607e0-8400-4cee-8458-854cafd46f0b" providerId="ADAL" clId="{2031CB2C-5725-42A2-B6B0-3BBA1394C12E}" dt="2021-09-09T20:48:42.154" v="262"/>
          <ac:spMkLst>
            <pc:docMk/>
            <pc:sldMk cId="1005572094" sldId="266"/>
            <ac:spMk id="43" creationId="{612FCD10-5ACF-4BA4-8939-4CAF52416072}"/>
          </ac:spMkLst>
        </pc:spChg>
        <pc:spChg chg="mod">
          <ac:chgData name="Robertson, Wendy" userId="3b0607e0-8400-4cee-8458-854cafd46f0b" providerId="ADAL" clId="{2031CB2C-5725-42A2-B6B0-3BBA1394C12E}" dt="2021-09-09T20:48:42.154" v="262"/>
          <ac:spMkLst>
            <pc:docMk/>
            <pc:sldMk cId="1005572094" sldId="266"/>
            <ac:spMk id="44" creationId="{E59599DC-C562-4EC2-BCF0-2B767EB67FCB}"/>
          </ac:spMkLst>
        </pc:spChg>
        <pc:spChg chg="mod">
          <ac:chgData name="Robertson, Wendy" userId="3b0607e0-8400-4cee-8458-854cafd46f0b" providerId="ADAL" clId="{2031CB2C-5725-42A2-B6B0-3BBA1394C12E}" dt="2021-09-09T20:48:42.154" v="262"/>
          <ac:spMkLst>
            <pc:docMk/>
            <pc:sldMk cId="1005572094" sldId="266"/>
            <ac:spMk id="45" creationId="{16FB8CBC-07C8-4A60-B118-822E7FED89A2}"/>
          </ac:spMkLst>
        </pc:spChg>
        <pc:spChg chg="mod">
          <ac:chgData name="Robertson, Wendy" userId="3b0607e0-8400-4cee-8458-854cafd46f0b" providerId="ADAL" clId="{2031CB2C-5725-42A2-B6B0-3BBA1394C12E}" dt="2021-09-09T20:48:42.154" v="262"/>
          <ac:spMkLst>
            <pc:docMk/>
            <pc:sldMk cId="1005572094" sldId="266"/>
            <ac:spMk id="46" creationId="{F9929CD2-F22E-4680-BD35-F7EF98541373}"/>
          </ac:spMkLst>
        </pc:spChg>
        <pc:spChg chg="mod">
          <ac:chgData name="Robertson, Wendy" userId="3b0607e0-8400-4cee-8458-854cafd46f0b" providerId="ADAL" clId="{2031CB2C-5725-42A2-B6B0-3BBA1394C12E}" dt="2021-09-09T20:48:42.154" v="262"/>
          <ac:spMkLst>
            <pc:docMk/>
            <pc:sldMk cId="1005572094" sldId="266"/>
            <ac:spMk id="47" creationId="{0FDC2636-D6AB-41CC-9E92-DAFC7F9E4CF2}"/>
          </ac:spMkLst>
        </pc:spChg>
        <pc:spChg chg="mod">
          <ac:chgData name="Robertson, Wendy" userId="3b0607e0-8400-4cee-8458-854cafd46f0b" providerId="ADAL" clId="{2031CB2C-5725-42A2-B6B0-3BBA1394C12E}" dt="2021-09-09T20:48:42.154" v="262"/>
          <ac:spMkLst>
            <pc:docMk/>
            <pc:sldMk cId="1005572094" sldId="266"/>
            <ac:spMk id="48" creationId="{EA1319C0-442A-4033-B631-C1CB3F43B2ED}"/>
          </ac:spMkLst>
        </pc:spChg>
        <pc:spChg chg="mod">
          <ac:chgData name="Robertson, Wendy" userId="3b0607e0-8400-4cee-8458-854cafd46f0b" providerId="ADAL" clId="{2031CB2C-5725-42A2-B6B0-3BBA1394C12E}" dt="2021-09-09T20:48:42.154" v="262"/>
          <ac:spMkLst>
            <pc:docMk/>
            <pc:sldMk cId="1005572094" sldId="266"/>
            <ac:spMk id="49" creationId="{8A9FF3C6-5DD7-47C6-B264-6E7CB97E8F00}"/>
          </ac:spMkLst>
        </pc:spChg>
        <pc:spChg chg="mod">
          <ac:chgData name="Robertson, Wendy" userId="3b0607e0-8400-4cee-8458-854cafd46f0b" providerId="ADAL" clId="{2031CB2C-5725-42A2-B6B0-3BBA1394C12E}" dt="2021-09-09T20:48:42.154" v="262"/>
          <ac:spMkLst>
            <pc:docMk/>
            <pc:sldMk cId="1005572094" sldId="266"/>
            <ac:spMk id="50" creationId="{12C0D152-8F97-4D37-8A28-FFFB5A5293D8}"/>
          </ac:spMkLst>
        </pc:spChg>
        <pc:spChg chg="mod">
          <ac:chgData name="Robertson, Wendy" userId="3b0607e0-8400-4cee-8458-854cafd46f0b" providerId="ADAL" clId="{2031CB2C-5725-42A2-B6B0-3BBA1394C12E}" dt="2021-09-09T20:48:42.154" v="262"/>
          <ac:spMkLst>
            <pc:docMk/>
            <pc:sldMk cId="1005572094" sldId="266"/>
            <ac:spMk id="51" creationId="{ACB0A62A-2C8D-4A8D-BA78-4BFD50666A2B}"/>
          </ac:spMkLst>
        </pc:spChg>
        <pc:spChg chg="mod">
          <ac:chgData name="Robertson, Wendy" userId="3b0607e0-8400-4cee-8458-854cafd46f0b" providerId="ADAL" clId="{2031CB2C-5725-42A2-B6B0-3BBA1394C12E}" dt="2021-09-09T20:48:42.154" v="262"/>
          <ac:spMkLst>
            <pc:docMk/>
            <pc:sldMk cId="1005572094" sldId="266"/>
            <ac:spMk id="52" creationId="{8C29ECDA-7FE6-4DBD-87DE-AA292F17696A}"/>
          </ac:spMkLst>
        </pc:spChg>
        <pc:spChg chg="mod">
          <ac:chgData name="Robertson, Wendy" userId="3b0607e0-8400-4cee-8458-854cafd46f0b" providerId="ADAL" clId="{2031CB2C-5725-42A2-B6B0-3BBA1394C12E}" dt="2021-09-09T20:48:42.154" v="262"/>
          <ac:spMkLst>
            <pc:docMk/>
            <pc:sldMk cId="1005572094" sldId="266"/>
            <ac:spMk id="53" creationId="{A7434665-EAC5-4EFF-A57C-56D242561C52}"/>
          </ac:spMkLst>
        </pc:spChg>
        <pc:spChg chg="mod">
          <ac:chgData name="Robertson, Wendy" userId="3b0607e0-8400-4cee-8458-854cafd46f0b" providerId="ADAL" clId="{2031CB2C-5725-42A2-B6B0-3BBA1394C12E}" dt="2021-09-09T20:48:42.154" v="262"/>
          <ac:spMkLst>
            <pc:docMk/>
            <pc:sldMk cId="1005572094" sldId="266"/>
            <ac:spMk id="54" creationId="{3E09A3C1-8327-40D4-AD2D-0A2A719E0BF3}"/>
          </ac:spMkLst>
        </pc:spChg>
        <pc:spChg chg="mod">
          <ac:chgData name="Robertson, Wendy" userId="3b0607e0-8400-4cee-8458-854cafd46f0b" providerId="ADAL" clId="{2031CB2C-5725-42A2-B6B0-3BBA1394C12E}" dt="2021-09-09T20:48:42.154" v="262"/>
          <ac:spMkLst>
            <pc:docMk/>
            <pc:sldMk cId="1005572094" sldId="266"/>
            <ac:spMk id="55" creationId="{1F8C9176-07DE-46A8-A52F-9B3BBF5FE6E5}"/>
          </ac:spMkLst>
        </pc:spChg>
        <pc:spChg chg="mod">
          <ac:chgData name="Robertson, Wendy" userId="3b0607e0-8400-4cee-8458-854cafd46f0b" providerId="ADAL" clId="{2031CB2C-5725-42A2-B6B0-3BBA1394C12E}" dt="2021-09-09T20:48:42.154" v="262"/>
          <ac:spMkLst>
            <pc:docMk/>
            <pc:sldMk cId="1005572094" sldId="266"/>
            <ac:spMk id="56" creationId="{6B90226E-D1D8-4D8C-81CA-C631343258F1}"/>
          </ac:spMkLst>
        </pc:spChg>
        <pc:spChg chg="mod">
          <ac:chgData name="Robertson, Wendy" userId="3b0607e0-8400-4cee-8458-854cafd46f0b" providerId="ADAL" clId="{2031CB2C-5725-42A2-B6B0-3BBA1394C12E}" dt="2021-09-09T20:48:42.154" v="262"/>
          <ac:spMkLst>
            <pc:docMk/>
            <pc:sldMk cId="1005572094" sldId="266"/>
            <ac:spMk id="57" creationId="{6034EFE9-4171-4562-82BD-A5364B31B10D}"/>
          </ac:spMkLst>
        </pc:spChg>
        <pc:spChg chg="mod">
          <ac:chgData name="Robertson, Wendy" userId="3b0607e0-8400-4cee-8458-854cafd46f0b" providerId="ADAL" clId="{2031CB2C-5725-42A2-B6B0-3BBA1394C12E}" dt="2021-09-09T20:48:42.154" v="262"/>
          <ac:spMkLst>
            <pc:docMk/>
            <pc:sldMk cId="1005572094" sldId="266"/>
            <ac:spMk id="58" creationId="{CB669280-1BAE-4F6D-A485-3F2ED9BF2B9E}"/>
          </ac:spMkLst>
        </pc:spChg>
        <pc:spChg chg="mod">
          <ac:chgData name="Robertson, Wendy" userId="3b0607e0-8400-4cee-8458-854cafd46f0b" providerId="ADAL" clId="{2031CB2C-5725-42A2-B6B0-3BBA1394C12E}" dt="2021-09-09T20:48:42.154" v="262"/>
          <ac:spMkLst>
            <pc:docMk/>
            <pc:sldMk cId="1005572094" sldId="266"/>
            <ac:spMk id="59" creationId="{026BE8A6-B701-48D7-A9C7-3900D738FC6B}"/>
          </ac:spMkLst>
        </pc:spChg>
        <pc:spChg chg="mod">
          <ac:chgData name="Robertson, Wendy" userId="3b0607e0-8400-4cee-8458-854cafd46f0b" providerId="ADAL" clId="{2031CB2C-5725-42A2-B6B0-3BBA1394C12E}" dt="2021-09-09T20:48:42.154" v="262"/>
          <ac:spMkLst>
            <pc:docMk/>
            <pc:sldMk cId="1005572094" sldId="266"/>
            <ac:spMk id="60" creationId="{38DDA2F6-C789-4F03-B65A-F7B135A4CC8F}"/>
          </ac:spMkLst>
        </pc:spChg>
        <pc:spChg chg="mod">
          <ac:chgData name="Robertson, Wendy" userId="3b0607e0-8400-4cee-8458-854cafd46f0b" providerId="ADAL" clId="{2031CB2C-5725-42A2-B6B0-3BBA1394C12E}" dt="2021-09-09T20:48:42.154" v="262"/>
          <ac:spMkLst>
            <pc:docMk/>
            <pc:sldMk cId="1005572094" sldId="266"/>
            <ac:spMk id="61" creationId="{315E13BC-EA1D-4579-ACBF-B726D091242E}"/>
          </ac:spMkLst>
        </pc:spChg>
        <pc:spChg chg="mod">
          <ac:chgData name="Robertson, Wendy" userId="3b0607e0-8400-4cee-8458-854cafd46f0b" providerId="ADAL" clId="{2031CB2C-5725-42A2-B6B0-3BBA1394C12E}" dt="2021-09-09T20:48:42.154" v="262"/>
          <ac:spMkLst>
            <pc:docMk/>
            <pc:sldMk cId="1005572094" sldId="266"/>
            <ac:spMk id="62" creationId="{D6157A30-FB4B-424D-9377-AF9393B0900D}"/>
          </ac:spMkLst>
        </pc:spChg>
        <pc:spChg chg="mod">
          <ac:chgData name="Robertson, Wendy" userId="3b0607e0-8400-4cee-8458-854cafd46f0b" providerId="ADAL" clId="{2031CB2C-5725-42A2-B6B0-3BBA1394C12E}" dt="2021-09-09T20:48:42.154" v="262"/>
          <ac:spMkLst>
            <pc:docMk/>
            <pc:sldMk cId="1005572094" sldId="266"/>
            <ac:spMk id="63" creationId="{10FDE339-71D6-45D8-AB8F-4F18ED9E8E00}"/>
          </ac:spMkLst>
        </pc:spChg>
        <pc:spChg chg="mod">
          <ac:chgData name="Robertson, Wendy" userId="3b0607e0-8400-4cee-8458-854cafd46f0b" providerId="ADAL" clId="{2031CB2C-5725-42A2-B6B0-3BBA1394C12E}" dt="2021-09-09T20:48:42.154" v="262"/>
          <ac:spMkLst>
            <pc:docMk/>
            <pc:sldMk cId="1005572094" sldId="266"/>
            <ac:spMk id="64" creationId="{332DFE1B-0B29-45C5-96F3-F45E9BEA91C1}"/>
          </ac:spMkLst>
        </pc:spChg>
        <pc:spChg chg="mod">
          <ac:chgData name="Robertson, Wendy" userId="3b0607e0-8400-4cee-8458-854cafd46f0b" providerId="ADAL" clId="{2031CB2C-5725-42A2-B6B0-3BBA1394C12E}" dt="2021-09-09T20:48:42.154" v="262"/>
          <ac:spMkLst>
            <pc:docMk/>
            <pc:sldMk cId="1005572094" sldId="266"/>
            <ac:spMk id="65" creationId="{13E62BB2-EDC9-48D7-B325-A84B09D8A400}"/>
          </ac:spMkLst>
        </pc:spChg>
        <pc:spChg chg="mod">
          <ac:chgData name="Robertson, Wendy" userId="3b0607e0-8400-4cee-8458-854cafd46f0b" providerId="ADAL" clId="{2031CB2C-5725-42A2-B6B0-3BBA1394C12E}" dt="2021-09-09T20:48:42.154" v="262"/>
          <ac:spMkLst>
            <pc:docMk/>
            <pc:sldMk cId="1005572094" sldId="266"/>
            <ac:spMk id="66" creationId="{03506BDB-60F8-41C0-BA52-B1840C8AFAB8}"/>
          </ac:spMkLst>
        </pc:spChg>
        <pc:spChg chg="mod">
          <ac:chgData name="Robertson, Wendy" userId="3b0607e0-8400-4cee-8458-854cafd46f0b" providerId="ADAL" clId="{2031CB2C-5725-42A2-B6B0-3BBA1394C12E}" dt="2021-09-09T20:48:42.154" v="262"/>
          <ac:spMkLst>
            <pc:docMk/>
            <pc:sldMk cId="1005572094" sldId="266"/>
            <ac:spMk id="67" creationId="{432B3894-09EA-4EEF-A7C3-467667D47EA2}"/>
          </ac:spMkLst>
        </pc:spChg>
        <pc:spChg chg="mod">
          <ac:chgData name="Robertson, Wendy" userId="3b0607e0-8400-4cee-8458-854cafd46f0b" providerId="ADAL" clId="{2031CB2C-5725-42A2-B6B0-3BBA1394C12E}" dt="2021-09-09T20:48:42.154" v="262"/>
          <ac:spMkLst>
            <pc:docMk/>
            <pc:sldMk cId="1005572094" sldId="266"/>
            <ac:spMk id="68" creationId="{18A87F43-DCAD-4390-ADC5-473333FE4DB6}"/>
          </ac:spMkLst>
        </pc:spChg>
        <pc:spChg chg="mod">
          <ac:chgData name="Robertson, Wendy" userId="3b0607e0-8400-4cee-8458-854cafd46f0b" providerId="ADAL" clId="{2031CB2C-5725-42A2-B6B0-3BBA1394C12E}" dt="2021-09-09T20:48:42.154" v="262"/>
          <ac:spMkLst>
            <pc:docMk/>
            <pc:sldMk cId="1005572094" sldId="266"/>
            <ac:spMk id="69" creationId="{0A2C739C-D670-4BA0-B695-0F7B068C3CA7}"/>
          </ac:spMkLst>
        </pc:spChg>
        <pc:spChg chg="mod">
          <ac:chgData name="Robertson, Wendy" userId="3b0607e0-8400-4cee-8458-854cafd46f0b" providerId="ADAL" clId="{2031CB2C-5725-42A2-B6B0-3BBA1394C12E}" dt="2021-09-09T20:48:42.154" v="262"/>
          <ac:spMkLst>
            <pc:docMk/>
            <pc:sldMk cId="1005572094" sldId="266"/>
            <ac:spMk id="70" creationId="{B129F2CD-7A94-4F9D-B8A3-629B8E8B0284}"/>
          </ac:spMkLst>
        </pc:spChg>
        <pc:spChg chg="mod">
          <ac:chgData name="Robertson, Wendy" userId="3b0607e0-8400-4cee-8458-854cafd46f0b" providerId="ADAL" clId="{2031CB2C-5725-42A2-B6B0-3BBA1394C12E}" dt="2021-09-09T20:48:42.154" v="262"/>
          <ac:spMkLst>
            <pc:docMk/>
            <pc:sldMk cId="1005572094" sldId="266"/>
            <ac:spMk id="71" creationId="{49755545-B3D6-45C2-877C-24CB49E70E4A}"/>
          </ac:spMkLst>
        </pc:spChg>
        <pc:spChg chg="mod">
          <ac:chgData name="Robertson, Wendy" userId="3b0607e0-8400-4cee-8458-854cafd46f0b" providerId="ADAL" clId="{2031CB2C-5725-42A2-B6B0-3BBA1394C12E}" dt="2021-09-09T20:48:42.154" v="262"/>
          <ac:spMkLst>
            <pc:docMk/>
            <pc:sldMk cId="1005572094" sldId="266"/>
            <ac:spMk id="72" creationId="{00514FEB-1813-4CBC-B9EB-D5F970FC9A81}"/>
          </ac:spMkLst>
        </pc:spChg>
        <pc:grpChg chg="del">
          <ac:chgData name="Robertson, Wendy" userId="3b0607e0-8400-4cee-8458-854cafd46f0b" providerId="ADAL" clId="{2031CB2C-5725-42A2-B6B0-3BBA1394C12E}" dt="2021-09-09T20:48:41.773" v="261" actId="478"/>
          <ac:grpSpMkLst>
            <pc:docMk/>
            <pc:sldMk cId="1005572094" sldId="266"/>
            <ac:grpSpMk id="4" creationId="{225A0B01-66C3-40FE-80E0-FD7C4D93089A}"/>
          </ac:grpSpMkLst>
        </pc:grpChg>
        <pc:grpChg chg="add mod">
          <ac:chgData name="Robertson, Wendy" userId="3b0607e0-8400-4cee-8458-854cafd46f0b" providerId="ADAL" clId="{2031CB2C-5725-42A2-B6B0-3BBA1394C12E}" dt="2021-09-09T20:48:42.154" v="262"/>
          <ac:grpSpMkLst>
            <pc:docMk/>
            <pc:sldMk cId="1005572094" sldId="266"/>
            <ac:grpSpMk id="29" creationId="{8E727A29-AD15-4388-A7C4-450D6622A140}"/>
          </ac:grpSpMkLst>
        </pc:grpChg>
        <pc:grpChg chg="mod">
          <ac:chgData name="Robertson, Wendy" userId="3b0607e0-8400-4cee-8458-854cafd46f0b" providerId="ADAL" clId="{2031CB2C-5725-42A2-B6B0-3BBA1394C12E}" dt="2021-09-09T20:48:42.154" v="262"/>
          <ac:grpSpMkLst>
            <pc:docMk/>
            <pc:sldMk cId="1005572094" sldId="266"/>
            <ac:grpSpMk id="30" creationId="{24CA6225-F7F4-4F20-8230-C138A2818795}"/>
          </ac:grpSpMkLst>
        </pc:grpChg>
      </pc:sldChg>
      <pc:sldChg chg="addSp delSp modSp mod">
        <pc:chgData name="Robertson, Wendy" userId="3b0607e0-8400-4cee-8458-854cafd46f0b" providerId="ADAL" clId="{2031CB2C-5725-42A2-B6B0-3BBA1394C12E}" dt="2021-09-09T20:48:54.402" v="265"/>
        <pc:sldMkLst>
          <pc:docMk/>
          <pc:sldMk cId="4284752747" sldId="267"/>
        </pc:sldMkLst>
        <pc:spChg chg="add del mod">
          <ac:chgData name="Robertson, Wendy" userId="3b0607e0-8400-4cee-8458-854cafd46f0b" providerId="ADAL" clId="{2031CB2C-5725-42A2-B6B0-3BBA1394C12E}" dt="2021-09-09T20:29:07.013" v="63" actId="478"/>
          <ac:spMkLst>
            <pc:docMk/>
            <pc:sldMk cId="4284752747" sldId="267"/>
            <ac:spMk id="27" creationId="{841FF321-109F-45B9-B212-07D294103D4F}"/>
          </ac:spMkLst>
        </pc:spChg>
        <pc:spChg chg="add mod ord">
          <ac:chgData name="Robertson, Wendy" userId="3b0607e0-8400-4cee-8458-854cafd46f0b" providerId="ADAL" clId="{2031CB2C-5725-42A2-B6B0-3BBA1394C12E}" dt="2021-09-09T20:48:50.552" v="263" actId="171"/>
          <ac:spMkLst>
            <pc:docMk/>
            <pc:sldMk cId="4284752747" sldId="267"/>
            <ac:spMk id="28" creationId="{7E971727-2B79-45CD-94D5-6D6791F9573D}"/>
          </ac:spMkLst>
        </pc:spChg>
        <pc:spChg chg="mod">
          <ac:chgData name="Robertson, Wendy" userId="3b0607e0-8400-4cee-8458-854cafd46f0b" providerId="ADAL" clId="{2031CB2C-5725-42A2-B6B0-3BBA1394C12E}" dt="2021-09-09T20:48:54.402" v="265"/>
          <ac:spMkLst>
            <pc:docMk/>
            <pc:sldMk cId="4284752747" sldId="267"/>
            <ac:spMk id="31" creationId="{C0F5FC33-0363-43B1-8130-B16186F3F569}"/>
          </ac:spMkLst>
        </pc:spChg>
        <pc:spChg chg="mod">
          <ac:chgData name="Robertson, Wendy" userId="3b0607e0-8400-4cee-8458-854cafd46f0b" providerId="ADAL" clId="{2031CB2C-5725-42A2-B6B0-3BBA1394C12E}" dt="2021-09-09T20:48:54.402" v="265"/>
          <ac:spMkLst>
            <pc:docMk/>
            <pc:sldMk cId="4284752747" sldId="267"/>
            <ac:spMk id="32" creationId="{90010737-2805-4B52-B00B-58BD486261CF}"/>
          </ac:spMkLst>
        </pc:spChg>
        <pc:spChg chg="mod">
          <ac:chgData name="Robertson, Wendy" userId="3b0607e0-8400-4cee-8458-854cafd46f0b" providerId="ADAL" clId="{2031CB2C-5725-42A2-B6B0-3BBA1394C12E}" dt="2021-09-09T20:48:54.402" v="265"/>
          <ac:spMkLst>
            <pc:docMk/>
            <pc:sldMk cId="4284752747" sldId="267"/>
            <ac:spMk id="33" creationId="{3D391521-F35A-4B82-9C87-0A9A208EE063}"/>
          </ac:spMkLst>
        </pc:spChg>
        <pc:spChg chg="mod">
          <ac:chgData name="Robertson, Wendy" userId="3b0607e0-8400-4cee-8458-854cafd46f0b" providerId="ADAL" clId="{2031CB2C-5725-42A2-B6B0-3BBA1394C12E}" dt="2021-09-09T20:48:54.402" v="265"/>
          <ac:spMkLst>
            <pc:docMk/>
            <pc:sldMk cId="4284752747" sldId="267"/>
            <ac:spMk id="34" creationId="{6EC2D519-1A4A-44C6-BFD3-67D3ECF36609}"/>
          </ac:spMkLst>
        </pc:spChg>
        <pc:spChg chg="mod">
          <ac:chgData name="Robertson, Wendy" userId="3b0607e0-8400-4cee-8458-854cafd46f0b" providerId="ADAL" clId="{2031CB2C-5725-42A2-B6B0-3BBA1394C12E}" dt="2021-09-09T20:48:54.402" v="265"/>
          <ac:spMkLst>
            <pc:docMk/>
            <pc:sldMk cId="4284752747" sldId="267"/>
            <ac:spMk id="35" creationId="{B8E4BEB0-89A9-4C76-98A8-E165C6520080}"/>
          </ac:spMkLst>
        </pc:spChg>
        <pc:spChg chg="mod">
          <ac:chgData name="Robertson, Wendy" userId="3b0607e0-8400-4cee-8458-854cafd46f0b" providerId="ADAL" clId="{2031CB2C-5725-42A2-B6B0-3BBA1394C12E}" dt="2021-09-09T20:48:54.402" v="265"/>
          <ac:spMkLst>
            <pc:docMk/>
            <pc:sldMk cId="4284752747" sldId="267"/>
            <ac:spMk id="36" creationId="{03E84AA5-F49D-4ACF-BAD8-BAE3CEC5A06F}"/>
          </ac:spMkLst>
        </pc:spChg>
        <pc:spChg chg="mod">
          <ac:chgData name="Robertson, Wendy" userId="3b0607e0-8400-4cee-8458-854cafd46f0b" providerId="ADAL" clId="{2031CB2C-5725-42A2-B6B0-3BBA1394C12E}" dt="2021-09-09T20:48:54.402" v="265"/>
          <ac:spMkLst>
            <pc:docMk/>
            <pc:sldMk cId="4284752747" sldId="267"/>
            <ac:spMk id="37" creationId="{5E9D5AE1-6E0A-4BE2-9249-DD8BEE60E1AF}"/>
          </ac:spMkLst>
        </pc:spChg>
        <pc:spChg chg="mod">
          <ac:chgData name="Robertson, Wendy" userId="3b0607e0-8400-4cee-8458-854cafd46f0b" providerId="ADAL" clId="{2031CB2C-5725-42A2-B6B0-3BBA1394C12E}" dt="2021-09-09T20:48:54.402" v="265"/>
          <ac:spMkLst>
            <pc:docMk/>
            <pc:sldMk cId="4284752747" sldId="267"/>
            <ac:spMk id="38" creationId="{65F9B85E-FB70-4418-B621-3685F6069EB0}"/>
          </ac:spMkLst>
        </pc:spChg>
        <pc:spChg chg="mod">
          <ac:chgData name="Robertson, Wendy" userId="3b0607e0-8400-4cee-8458-854cafd46f0b" providerId="ADAL" clId="{2031CB2C-5725-42A2-B6B0-3BBA1394C12E}" dt="2021-09-09T20:48:54.402" v="265"/>
          <ac:spMkLst>
            <pc:docMk/>
            <pc:sldMk cId="4284752747" sldId="267"/>
            <ac:spMk id="39" creationId="{9CA82330-FA02-47C2-BADB-B468BC49A08E}"/>
          </ac:spMkLst>
        </pc:spChg>
        <pc:spChg chg="mod">
          <ac:chgData name="Robertson, Wendy" userId="3b0607e0-8400-4cee-8458-854cafd46f0b" providerId="ADAL" clId="{2031CB2C-5725-42A2-B6B0-3BBA1394C12E}" dt="2021-09-09T20:48:54.402" v="265"/>
          <ac:spMkLst>
            <pc:docMk/>
            <pc:sldMk cId="4284752747" sldId="267"/>
            <ac:spMk id="40" creationId="{F68CC055-0787-41C6-88CD-8C69B0C0F0D5}"/>
          </ac:spMkLst>
        </pc:spChg>
        <pc:spChg chg="mod">
          <ac:chgData name="Robertson, Wendy" userId="3b0607e0-8400-4cee-8458-854cafd46f0b" providerId="ADAL" clId="{2031CB2C-5725-42A2-B6B0-3BBA1394C12E}" dt="2021-09-09T20:48:54.402" v="265"/>
          <ac:spMkLst>
            <pc:docMk/>
            <pc:sldMk cId="4284752747" sldId="267"/>
            <ac:spMk id="41" creationId="{1A069778-B3E0-4F2D-A5C4-F95AA375FC02}"/>
          </ac:spMkLst>
        </pc:spChg>
        <pc:spChg chg="mod">
          <ac:chgData name="Robertson, Wendy" userId="3b0607e0-8400-4cee-8458-854cafd46f0b" providerId="ADAL" clId="{2031CB2C-5725-42A2-B6B0-3BBA1394C12E}" dt="2021-09-09T20:48:54.402" v="265"/>
          <ac:spMkLst>
            <pc:docMk/>
            <pc:sldMk cId="4284752747" sldId="267"/>
            <ac:spMk id="42" creationId="{453A7CA2-90CF-4A6A-93E7-800EE072D40B}"/>
          </ac:spMkLst>
        </pc:spChg>
        <pc:spChg chg="mod">
          <ac:chgData name="Robertson, Wendy" userId="3b0607e0-8400-4cee-8458-854cafd46f0b" providerId="ADAL" clId="{2031CB2C-5725-42A2-B6B0-3BBA1394C12E}" dt="2021-09-09T20:48:54.402" v="265"/>
          <ac:spMkLst>
            <pc:docMk/>
            <pc:sldMk cId="4284752747" sldId="267"/>
            <ac:spMk id="43" creationId="{E01D7B5F-72FE-4AA8-A815-43348BE52A60}"/>
          </ac:spMkLst>
        </pc:spChg>
        <pc:spChg chg="mod">
          <ac:chgData name="Robertson, Wendy" userId="3b0607e0-8400-4cee-8458-854cafd46f0b" providerId="ADAL" clId="{2031CB2C-5725-42A2-B6B0-3BBA1394C12E}" dt="2021-09-09T20:48:54.402" v="265"/>
          <ac:spMkLst>
            <pc:docMk/>
            <pc:sldMk cId="4284752747" sldId="267"/>
            <ac:spMk id="44" creationId="{817A59D5-7556-45D4-AC1E-5DF7DB3FC466}"/>
          </ac:spMkLst>
        </pc:spChg>
        <pc:spChg chg="mod">
          <ac:chgData name="Robertson, Wendy" userId="3b0607e0-8400-4cee-8458-854cafd46f0b" providerId="ADAL" clId="{2031CB2C-5725-42A2-B6B0-3BBA1394C12E}" dt="2021-09-09T20:48:54.402" v="265"/>
          <ac:spMkLst>
            <pc:docMk/>
            <pc:sldMk cId="4284752747" sldId="267"/>
            <ac:spMk id="45" creationId="{6D8E4FA5-144B-4E25-84FF-ADD48D80AC8D}"/>
          </ac:spMkLst>
        </pc:spChg>
        <pc:spChg chg="mod">
          <ac:chgData name="Robertson, Wendy" userId="3b0607e0-8400-4cee-8458-854cafd46f0b" providerId="ADAL" clId="{2031CB2C-5725-42A2-B6B0-3BBA1394C12E}" dt="2021-09-09T20:48:54.402" v="265"/>
          <ac:spMkLst>
            <pc:docMk/>
            <pc:sldMk cId="4284752747" sldId="267"/>
            <ac:spMk id="46" creationId="{21C21DFD-7954-457B-ADE6-EFD65612FB8C}"/>
          </ac:spMkLst>
        </pc:spChg>
        <pc:spChg chg="mod">
          <ac:chgData name="Robertson, Wendy" userId="3b0607e0-8400-4cee-8458-854cafd46f0b" providerId="ADAL" clId="{2031CB2C-5725-42A2-B6B0-3BBA1394C12E}" dt="2021-09-09T20:48:54.402" v="265"/>
          <ac:spMkLst>
            <pc:docMk/>
            <pc:sldMk cId="4284752747" sldId="267"/>
            <ac:spMk id="47" creationId="{92A69EF0-FCED-419C-9295-8D5BDAE2BD5A}"/>
          </ac:spMkLst>
        </pc:spChg>
        <pc:spChg chg="mod">
          <ac:chgData name="Robertson, Wendy" userId="3b0607e0-8400-4cee-8458-854cafd46f0b" providerId="ADAL" clId="{2031CB2C-5725-42A2-B6B0-3BBA1394C12E}" dt="2021-09-09T20:48:54.402" v="265"/>
          <ac:spMkLst>
            <pc:docMk/>
            <pc:sldMk cId="4284752747" sldId="267"/>
            <ac:spMk id="48" creationId="{382D1EA3-C2DF-438B-9F81-2E3F1AF35450}"/>
          </ac:spMkLst>
        </pc:spChg>
        <pc:spChg chg="mod">
          <ac:chgData name="Robertson, Wendy" userId="3b0607e0-8400-4cee-8458-854cafd46f0b" providerId="ADAL" clId="{2031CB2C-5725-42A2-B6B0-3BBA1394C12E}" dt="2021-09-09T20:48:54.402" v="265"/>
          <ac:spMkLst>
            <pc:docMk/>
            <pc:sldMk cId="4284752747" sldId="267"/>
            <ac:spMk id="49" creationId="{A02CB816-C36B-4249-AE8E-171E9B1A28EE}"/>
          </ac:spMkLst>
        </pc:spChg>
        <pc:spChg chg="mod">
          <ac:chgData name="Robertson, Wendy" userId="3b0607e0-8400-4cee-8458-854cafd46f0b" providerId="ADAL" clId="{2031CB2C-5725-42A2-B6B0-3BBA1394C12E}" dt="2021-09-09T20:48:54.402" v="265"/>
          <ac:spMkLst>
            <pc:docMk/>
            <pc:sldMk cId="4284752747" sldId="267"/>
            <ac:spMk id="50" creationId="{CF0D974B-01ED-4244-8BFC-6CD3427D2F23}"/>
          </ac:spMkLst>
        </pc:spChg>
        <pc:spChg chg="mod">
          <ac:chgData name="Robertson, Wendy" userId="3b0607e0-8400-4cee-8458-854cafd46f0b" providerId="ADAL" clId="{2031CB2C-5725-42A2-B6B0-3BBA1394C12E}" dt="2021-09-09T20:48:54.402" v="265"/>
          <ac:spMkLst>
            <pc:docMk/>
            <pc:sldMk cId="4284752747" sldId="267"/>
            <ac:spMk id="51" creationId="{A71532B8-3891-4DDE-87C8-02BAC8851F24}"/>
          </ac:spMkLst>
        </pc:spChg>
        <pc:spChg chg="mod">
          <ac:chgData name="Robertson, Wendy" userId="3b0607e0-8400-4cee-8458-854cafd46f0b" providerId="ADAL" clId="{2031CB2C-5725-42A2-B6B0-3BBA1394C12E}" dt="2021-09-09T20:48:54.402" v="265"/>
          <ac:spMkLst>
            <pc:docMk/>
            <pc:sldMk cId="4284752747" sldId="267"/>
            <ac:spMk id="52" creationId="{2164EA54-4A95-4F25-BCEE-B16668640437}"/>
          </ac:spMkLst>
        </pc:spChg>
        <pc:spChg chg="mod">
          <ac:chgData name="Robertson, Wendy" userId="3b0607e0-8400-4cee-8458-854cafd46f0b" providerId="ADAL" clId="{2031CB2C-5725-42A2-B6B0-3BBA1394C12E}" dt="2021-09-09T20:48:54.402" v="265"/>
          <ac:spMkLst>
            <pc:docMk/>
            <pc:sldMk cId="4284752747" sldId="267"/>
            <ac:spMk id="53" creationId="{EB398CAC-1FC5-421E-827F-EAE3BC499D20}"/>
          </ac:spMkLst>
        </pc:spChg>
        <pc:spChg chg="mod">
          <ac:chgData name="Robertson, Wendy" userId="3b0607e0-8400-4cee-8458-854cafd46f0b" providerId="ADAL" clId="{2031CB2C-5725-42A2-B6B0-3BBA1394C12E}" dt="2021-09-09T20:48:54.402" v="265"/>
          <ac:spMkLst>
            <pc:docMk/>
            <pc:sldMk cId="4284752747" sldId="267"/>
            <ac:spMk id="54" creationId="{839F9CBA-52DE-40BA-A8E5-83AD3721B240}"/>
          </ac:spMkLst>
        </pc:spChg>
        <pc:spChg chg="mod">
          <ac:chgData name="Robertson, Wendy" userId="3b0607e0-8400-4cee-8458-854cafd46f0b" providerId="ADAL" clId="{2031CB2C-5725-42A2-B6B0-3BBA1394C12E}" dt="2021-09-09T20:48:54.402" v="265"/>
          <ac:spMkLst>
            <pc:docMk/>
            <pc:sldMk cId="4284752747" sldId="267"/>
            <ac:spMk id="55" creationId="{F53BAEFC-A9AB-43B8-8EA0-A2CD6B33BAAF}"/>
          </ac:spMkLst>
        </pc:spChg>
        <pc:spChg chg="mod">
          <ac:chgData name="Robertson, Wendy" userId="3b0607e0-8400-4cee-8458-854cafd46f0b" providerId="ADAL" clId="{2031CB2C-5725-42A2-B6B0-3BBA1394C12E}" dt="2021-09-09T20:48:54.402" v="265"/>
          <ac:spMkLst>
            <pc:docMk/>
            <pc:sldMk cId="4284752747" sldId="267"/>
            <ac:spMk id="56" creationId="{A4EF5642-25EA-4B74-A2AE-DFC1142F73C9}"/>
          </ac:spMkLst>
        </pc:spChg>
        <pc:spChg chg="mod">
          <ac:chgData name="Robertson, Wendy" userId="3b0607e0-8400-4cee-8458-854cafd46f0b" providerId="ADAL" clId="{2031CB2C-5725-42A2-B6B0-3BBA1394C12E}" dt="2021-09-09T20:48:54.402" v="265"/>
          <ac:spMkLst>
            <pc:docMk/>
            <pc:sldMk cId="4284752747" sldId="267"/>
            <ac:spMk id="57" creationId="{DA4ED7DF-161D-4B9F-9E40-DCBAC7D9B60C}"/>
          </ac:spMkLst>
        </pc:spChg>
        <pc:spChg chg="mod">
          <ac:chgData name="Robertson, Wendy" userId="3b0607e0-8400-4cee-8458-854cafd46f0b" providerId="ADAL" clId="{2031CB2C-5725-42A2-B6B0-3BBA1394C12E}" dt="2021-09-09T20:48:54.402" v="265"/>
          <ac:spMkLst>
            <pc:docMk/>
            <pc:sldMk cId="4284752747" sldId="267"/>
            <ac:spMk id="58" creationId="{7FC209E4-D936-47A3-9C8B-894CCB5CECDD}"/>
          </ac:spMkLst>
        </pc:spChg>
        <pc:spChg chg="mod">
          <ac:chgData name="Robertson, Wendy" userId="3b0607e0-8400-4cee-8458-854cafd46f0b" providerId="ADAL" clId="{2031CB2C-5725-42A2-B6B0-3BBA1394C12E}" dt="2021-09-09T20:48:54.402" v="265"/>
          <ac:spMkLst>
            <pc:docMk/>
            <pc:sldMk cId="4284752747" sldId="267"/>
            <ac:spMk id="59" creationId="{A518D588-77AA-494A-A6A4-FDB57B6CA291}"/>
          </ac:spMkLst>
        </pc:spChg>
        <pc:spChg chg="mod">
          <ac:chgData name="Robertson, Wendy" userId="3b0607e0-8400-4cee-8458-854cafd46f0b" providerId="ADAL" clId="{2031CB2C-5725-42A2-B6B0-3BBA1394C12E}" dt="2021-09-09T20:48:54.402" v="265"/>
          <ac:spMkLst>
            <pc:docMk/>
            <pc:sldMk cId="4284752747" sldId="267"/>
            <ac:spMk id="60" creationId="{2418890D-10D1-4D3F-960F-2F57B3D02948}"/>
          </ac:spMkLst>
        </pc:spChg>
        <pc:spChg chg="mod">
          <ac:chgData name="Robertson, Wendy" userId="3b0607e0-8400-4cee-8458-854cafd46f0b" providerId="ADAL" clId="{2031CB2C-5725-42A2-B6B0-3BBA1394C12E}" dt="2021-09-09T20:48:54.402" v="265"/>
          <ac:spMkLst>
            <pc:docMk/>
            <pc:sldMk cId="4284752747" sldId="267"/>
            <ac:spMk id="61" creationId="{04565ECD-D5F0-4089-9BE5-485632A5A71A}"/>
          </ac:spMkLst>
        </pc:spChg>
        <pc:spChg chg="mod">
          <ac:chgData name="Robertson, Wendy" userId="3b0607e0-8400-4cee-8458-854cafd46f0b" providerId="ADAL" clId="{2031CB2C-5725-42A2-B6B0-3BBA1394C12E}" dt="2021-09-09T20:48:54.402" v="265"/>
          <ac:spMkLst>
            <pc:docMk/>
            <pc:sldMk cId="4284752747" sldId="267"/>
            <ac:spMk id="62" creationId="{B95FB942-7D4F-4475-9576-9EEEDB56BEBB}"/>
          </ac:spMkLst>
        </pc:spChg>
        <pc:spChg chg="mod">
          <ac:chgData name="Robertson, Wendy" userId="3b0607e0-8400-4cee-8458-854cafd46f0b" providerId="ADAL" clId="{2031CB2C-5725-42A2-B6B0-3BBA1394C12E}" dt="2021-09-09T20:48:54.402" v="265"/>
          <ac:spMkLst>
            <pc:docMk/>
            <pc:sldMk cId="4284752747" sldId="267"/>
            <ac:spMk id="63" creationId="{26D96928-4CD6-4A8A-8C20-E6A5AB704200}"/>
          </ac:spMkLst>
        </pc:spChg>
        <pc:spChg chg="mod">
          <ac:chgData name="Robertson, Wendy" userId="3b0607e0-8400-4cee-8458-854cafd46f0b" providerId="ADAL" clId="{2031CB2C-5725-42A2-B6B0-3BBA1394C12E}" dt="2021-09-09T20:48:54.402" v="265"/>
          <ac:spMkLst>
            <pc:docMk/>
            <pc:sldMk cId="4284752747" sldId="267"/>
            <ac:spMk id="64" creationId="{67F78734-A440-4F27-B770-3B67E7922239}"/>
          </ac:spMkLst>
        </pc:spChg>
        <pc:spChg chg="mod">
          <ac:chgData name="Robertson, Wendy" userId="3b0607e0-8400-4cee-8458-854cafd46f0b" providerId="ADAL" clId="{2031CB2C-5725-42A2-B6B0-3BBA1394C12E}" dt="2021-09-09T20:48:54.402" v="265"/>
          <ac:spMkLst>
            <pc:docMk/>
            <pc:sldMk cId="4284752747" sldId="267"/>
            <ac:spMk id="65" creationId="{FBD48851-9D4C-4E3D-AB6D-9AB47C7E0C91}"/>
          </ac:spMkLst>
        </pc:spChg>
        <pc:spChg chg="mod">
          <ac:chgData name="Robertson, Wendy" userId="3b0607e0-8400-4cee-8458-854cafd46f0b" providerId="ADAL" clId="{2031CB2C-5725-42A2-B6B0-3BBA1394C12E}" dt="2021-09-09T20:48:54.402" v="265"/>
          <ac:spMkLst>
            <pc:docMk/>
            <pc:sldMk cId="4284752747" sldId="267"/>
            <ac:spMk id="66" creationId="{1C6309A2-E98E-435B-BA7A-C066B073FCCB}"/>
          </ac:spMkLst>
        </pc:spChg>
        <pc:spChg chg="mod">
          <ac:chgData name="Robertson, Wendy" userId="3b0607e0-8400-4cee-8458-854cafd46f0b" providerId="ADAL" clId="{2031CB2C-5725-42A2-B6B0-3BBA1394C12E}" dt="2021-09-09T20:48:54.402" v="265"/>
          <ac:spMkLst>
            <pc:docMk/>
            <pc:sldMk cId="4284752747" sldId="267"/>
            <ac:spMk id="67" creationId="{85218941-F06C-47FC-81F6-0634898DB490}"/>
          </ac:spMkLst>
        </pc:spChg>
        <pc:spChg chg="mod">
          <ac:chgData name="Robertson, Wendy" userId="3b0607e0-8400-4cee-8458-854cafd46f0b" providerId="ADAL" clId="{2031CB2C-5725-42A2-B6B0-3BBA1394C12E}" dt="2021-09-09T20:48:54.402" v="265"/>
          <ac:spMkLst>
            <pc:docMk/>
            <pc:sldMk cId="4284752747" sldId="267"/>
            <ac:spMk id="68" creationId="{AE5C1AC3-3CDD-4A1C-B3E6-74B3003DDA5D}"/>
          </ac:spMkLst>
        </pc:spChg>
        <pc:spChg chg="mod">
          <ac:chgData name="Robertson, Wendy" userId="3b0607e0-8400-4cee-8458-854cafd46f0b" providerId="ADAL" clId="{2031CB2C-5725-42A2-B6B0-3BBA1394C12E}" dt="2021-09-09T20:48:54.402" v="265"/>
          <ac:spMkLst>
            <pc:docMk/>
            <pc:sldMk cId="4284752747" sldId="267"/>
            <ac:spMk id="69" creationId="{4F9D0B49-F1E8-44FC-BAE9-AC322EAAD0E9}"/>
          </ac:spMkLst>
        </pc:spChg>
        <pc:spChg chg="mod">
          <ac:chgData name="Robertson, Wendy" userId="3b0607e0-8400-4cee-8458-854cafd46f0b" providerId="ADAL" clId="{2031CB2C-5725-42A2-B6B0-3BBA1394C12E}" dt="2021-09-09T20:48:54.402" v="265"/>
          <ac:spMkLst>
            <pc:docMk/>
            <pc:sldMk cId="4284752747" sldId="267"/>
            <ac:spMk id="70" creationId="{233C74FA-50D0-4F34-9A48-55E0C4493080}"/>
          </ac:spMkLst>
        </pc:spChg>
        <pc:spChg chg="mod">
          <ac:chgData name="Robertson, Wendy" userId="3b0607e0-8400-4cee-8458-854cafd46f0b" providerId="ADAL" clId="{2031CB2C-5725-42A2-B6B0-3BBA1394C12E}" dt="2021-09-09T20:48:54.402" v="265"/>
          <ac:spMkLst>
            <pc:docMk/>
            <pc:sldMk cId="4284752747" sldId="267"/>
            <ac:spMk id="71" creationId="{7CD100F0-C914-4BAD-9FC4-4FBE3C69DAE4}"/>
          </ac:spMkLst>
        </pc:spChg>
        <pc:spChg chg="mod">
          <ac:chgData name="Robertson, Wendy" userId="3b0607e0-8400-4cee-8458-854cafd46f0b" providerId="ADAL" clId="{2031CB2C-5725-42A2-B6B0-3BBA1394C12E}" dt="2021-09-09T20:48:54.402" v="265"/>
          <ac:spMkLst>
            <pc:docMk/>
            <pc:sldMk cId="4284752747" sldId="267"/>
            <ac:spMk id="72" creationId="{208E829F-9680-48BD-B62D-3D10BEF6AC08}"/>
          </ac:spMkLst>
        </pc:spChg>
        <pc:grpChg chg="del">
          <ac:chgData name="Robertson, Wendy" userId="3b0607e0-8400-4cee-8458-854cafd46f0b" providerId="ADAL" clId="{2031CB2C-5725-42A2-B6B0-3BBA1394C12E}" dt="2021-09-09T20:48:53.965" v="264" actId="478"/>
          <ac:grpSpMkLst>
            <pc:docMk/>
            <pc:sldMk cId="4284752747" sldId="267"/>
            <ac:grpSpMk id="4" creationId="{F3330AC8-B606-46FF-AC24-B7FBDA932D8C}"/>
          </ac:grpSpMkLst>
        </pc:grpChg>
        <pc:grpChg chg="add mod">
          <ac:chgData name="Robertson, Wendy" userId="3b0607e0-8400-4cee-8458-854cafd46f0b" providerId="ADAL" clId="{2031CB2C-5725-42A2-B6B0-3BBA1394C12E}" dt="2021-09-09T20:48:54.402" v="265"/>
          <ac:grpSpMkLst>
            <pc:docMk/>
            <pc:sldMk cId="4284752747" sldId="267"/>
            <ac:grpSpMk id="29" creationId="{533DDD98-0BDB-49CE-9BC3-5D55162CD1F9}"/>
          </ac:grpSpMkLst>
        </pc:grpChg>
        <pc:grpChg chg="mod">
          <ac:chgData name="Robertson, Wendy" userId="3b0607e0-8400-4cee-8458-854cafd46f0b" providerId="ADAL" clId="{2031CB2C-5725-42A2-B6B0-3BBA1394C12E}" dt="2021-09-09T20:48:54.402" v="265"/>
          <ac:grpSpMkLst>
            <pc:docMk/>
            <pc:sldMk cId="4284752747" sldId="267"/>
            <ac:grpSpMk id="30" creationId="{8109432E-4D4A-4602-9B02-C95996044432}"/>
          </ac:grpSpMkLst>
        </pc:grpChg>
      </pc:sldChg>
      <pc:sldChg chg="addSp delSp modSp mod">
        <pc:chgData name="Robertson, Wendy" userId="3b0607e0-8400-4cee-8458-854cafd46f0b" providerId="ADAL" clId="{2031CB2C-5725-42A2-B6B0-3BBA1394C12E}" dt="2021-09-09T20:49:03.490" v="268"/>
        <pc:sldMkLst>
          <pc:docMk/>
          <pc:sldMk cId="2950278813" sldId="268"/>
        </pc:sldMkLst>
        <pc:spChg chg="add del mod">
          <ac:chgData name="Robertson, Wendy" userId="3b0607e0-8400-4cee-8458-854cafd46f0b" providerId="ADAL" clId="{2031CB2C-5725-42A2-B6B0-3BBA1394C12E}" dt="2021-09-09T20:29:08.182" v="64" actId="478"/>
          <ac:spMkLst>
            <pc:docMk/>
            <pc:sldMk cId="2950278813" sldId="268"/>
            <ac:spMk id="27" creationId="{4D12913E-AEC8-4EED-93DE-5FA7BED27E71}"/>
          </ac:spMkLst>
        </pc:spChg>
        <pc:spChg chg="add mod ord">
          <ac:chgData name="Robertson, Wendy" userId="3b0607e0-8400-4cee-8458-854cafd46f0b" providerId="ADAL" clId="{2031CB2C-5725-42A2-B6B0-3BBA1394C12E}" dt="2021-09-09T20:49:00.031" v="266" actId="171"/>
          <ac:spMkLst>
            <pc:docMk/>
            <pc:sldMk cId="2950278813" sldId="268"/>
            <ac:spMk id="28" creationId="{D9C72EC7-5D3C-4472-A161-DFE0D27D86C4}"/>
          </ac:spMkLst>
        </pc:spChg>
        <pc:spChg chg="mod">
          <ac:chgData name="Robertson, Wendy" userId="3b0607e0-8400-4cee-8458-854cafd46f0b" providerId="ADAL" clId="{2031CB2C-5725-42A2-B6B0-3BBA1394C12E}" dt="2021-09-09T20:49:03.490" v="268"/>
          <ac:spMkLst>
            <pc:docMk/>
            <pc:sldMk cId="2950278813" sldId="268"/>
            <ac:spMk id="31" creationId="{8DDFE004-D304-4586-B7FC-97FAB1F81E75}"/>
          </ac:spMkLst>
        </pc:spChg>
        <pc:spChg chg="mod">
          <ac:chgData name="Robertson, Wendy" userId="3b0607e0-8400-4cee-8458-854cafd46f0b" providerId="ADAL" clId="{2031CB2C-5725-42A2-B6B0-3BBA1394C12E}" dt="2021-09-09T20:49:03.490" v="268"/>
          <ac:spMkLst>
            <pc:docMk/>
            <pc:sldMk cId="2950278813" sldId="268"/>
            <ac:spMk id="32" creationId="{BD8E8A1D-B333-414F-BDBE-9CE8BD03CEFA}"/>
          </ac:spMkLst>
        </pc:spChg>
        <pc:spChg chg="mod">
          <ac:chgData name="Robertson, Wendy" userId="3b0607e0-8400-4cee-8458-854cafd46f0b" providerId="ADAL" clId="{2031CB2C-5725-42A2-B6B0-3BBA1394C12E}" dt="2021-09-09T20:49:03.490" v="268"/>
          <ac:spMkLst>
            <pc:docMk/>
            <pc:sldMk cId="2950278813" sldId="268"/>
            <ac:spMk id="33" creationId="{2D60B50D-31B5-411F-8474-9B8D3F81F955}"/>
          </ac:spMkLst>
        </pc:spChg>
        <pc:spChg chg="mod">
          <ac:chgData name="Robertson, Wendy" userId="3b0607e0-8400-4cee-8458-854cafd46f0b" providerId="ADAL" clId="{2031CB2C-5725-42A2-B6B0-3BBA1394C12E}" dt="2021-09-09T20:49:03.490" v="268"/>
          <ac:spMkLst>
            <pc:docMk/>
            <pc:sldMk cId="2950278813" sldId="268"/>
            <ac:spMk id="34" creationId="{FBB28B79-6A09-4478-8E0D-28732C80FCAC}"/>
          </ac:spMkLst>
        </pc:spChg>
        <pc:spChg chg="mod">
          <ac:chgData name="Robertson, Wendy" userId="3b0607e0-8400-4cee-8458-854cafd46f0b" providerId="ADAL" clId="{2031CB2C-5725-42A2-B6B0-3BBA1394C12E}" dt="2021-09-09T20:49:03.490" v="268"/>
          <ac:spMkLst>
            <pc:docMk/>
            <pc:sldMk cId="2950278813" sldId="268"/>
            <ac:spMk id="35" creationId="{46A50DC6-7937-445B-906E-A4AFE36E6238}"/>
          </ac:spMkLst>
        </pc:spChg>
        <pc:spChg chg="mod">
          <ac:chgData name="Robertson, Wendy" userId="3b0607e0-8400-4cee-8458-854cafd46f0b" providerId="ADAL" clId="{2031CB2C-5725-42A2-B6B0-3BBA1394C12E}" dt="2021-09-09T20:49:03.490" v="268"/>
          <ac:spMkLst>
            <pc:docMk/>
            <pc:sldMk cId="2950278813" sldId="268"/>
            <ac:spMk id="36" creationId="{92C20A90-24CC-4FAE-8172-68C39F6B1E78}"/>
          </ac:spMkLst>
        </pc:spChg>
        <pc:spChg chg="mod">
          <ac:chgData name="Robertson, Wendy" userId="3b0607e0-8400-4cee-8458-854cafd46f0b" providerId="ADAL" clId="{2031CB2C-5725-42A2-B6B0-3BBA1394C12E}" dt="2021-09-09T20:49:03.490" v="268"/>
          <ac:spMkLst>
            <pc:docMk/>
            <pc:sldMk cId="2950278813" sldId="268"/>
            <ac:spMk id="37" creationId="{D77845A7-8629-433A-9C7D-A5848B231F1F}"/>
          </ac:spMkLst>
        </pc:spChg>
        <pc:spChg chg="mod">
          <ac:chgData name="Robertson, Wendy" userId="3b0607e0-8400-4cee-8458-854cafd46f0b" providerId="ADAL" clId="{2031CB2C-5725-42A2-B6B0-3BBA1394C12E}" dt="2021-09-09T20:49:03.490" v="268"/>
          <ac:spMkLst>
            <pc:docMk/>
            <pc:sldMk cId="2950278813" sldId="268"/>
            <ac:spMk id="38" creationId="{73F1073E-57C2-4F08-8E3B-08C927D6FFAB}"/>
          </ac:spMkLst>
        </pc:spChg>
        <pc:spChg chg="mod">
          <ac:chgData name="Robertson, Wendy" userId="3b0607e0-8400-4cee-8458-854cafd46f0b" providerId="ADAL" clId="{2031CB2C-5725-42A2-B6B0-3BBA1394C12E}" dt="2021-09-09T20:49:03.490" v="268"/>
          <ac:spMkLst>
            <pc:docMk/>
            <pc:sldMk cId="2950278813" sldId="268"/>
            <ac:spMk id="39" creationId="{08565FF4-2A16-4DB8-8B5E-34B483022105}"/>
          </ac:spMkLst>
        </pc:spChg>
        <pc:spChg chg="mod">
          <ac:chgData name="Robertson, Wendy" userId="3b0607e0-8400-4cee-8458-854cafd46f0b" providerId="ADAL" clId="{2031CB2C-5725-42A2-B6B0-3BBA1394C12E}" dt="2021-09-09T20:49:03.490" v="268"/>
          <ac:spMkLst>
            <pc:docMk/>
            <pc:sldMk cId="2950278813" sldId="268"/>
            <ac:spMk id="40" creationId="{B7477166-8F43-47F8-AEF0-A38AF31DECB4}"/>
          </ac:spMkLst>
        </pc:spChg>
        <pc:spChg chg="mod">
          <ac:chgData name="Robertson, Wendy" userId="3b0607e0-8400-4cee-8458-854cafd46f0b" providerId="ADAL" clId="{2031CB2C-5725-42A2-B6B0-3BBA1394C12E}" dt="2021-09-09T20:49:03.490" v="268"/>
          <ac:spMkLst>
            <pc:docMk/>
            <pc:sldMk cId="2950278813" sldId="268"/>
            <ac:spMk id="41" creationId="{9649ADC5-447D-4283-9F2E-BFFBD5D126FE}"/>
          </ac:spMkLst>
        </pc:spChg>
        <pc:spChg chg="mod">
          <ac:chgData name="Robertson, Wendy" userId="3b0607e0-8400-4cee-8458-854cafd46f0b" providerId="ADAL" clId="{2031CB2C-5725-42A2-B6B0-3BBA1394C12E}" dt="2021-09-09T20:49:03.490" v="268"/>
          <ac:spMkLst>
            <pc:docMk/>
            <pc:sldMk cId="2950278813" sldId="268"/>
            <ac:spMk id="42" creationId="{EA05A22F-2EFB-49F0-B84A-04137BAE303E}"/>
          </ac:spMkLst>
        </pc:spChg>
        <pc:spChg chg="mod">
          <ac:chgData name="Robertson, Wendy" userId="3b0607e0-8400-4cee-8458-854cafd46f0b" providerId="ADAL" clId="{2031CB2C-5725-42A2-B6B0-3BBA1394C12E}" dt="2021-09-09T20:49:03.490" v="268"/>
          <ac:spMkLst>
            <pc:docMk/>
            <pc:sldMk cId="2950278813" sldId="268"/>
            <ac:spMk id="43" creationId="{82903F61-0CBB-4DDE-9085-7DEF03F681F1}"/>
          </ac:spMkLst>
        </pc:spChg>
        <pc:spChg chg="mod">
          <ac:chgData name="Robertson, Wendy" userId="3b0607e0-8400-4cee-8458-854cafd46f0b" providerId="ADAL" clId="{2031CB2C-5725-42A2-B6B0-3BBA1394C12E}" dt="2021-09-09T20:49:03.490" v="268"/>
          <ac:spMkLst>
            <pc:docMk/>
            <pc:sldMk cId="2950278813" sldId="268"/>
            <ac:spMk id="44" creationId="{4E68D841-7EF0-4BDA-9791-AA5B57BB447A}"/>
          </ac:spMkLst>
        </pc:spChg>
        <pc:spChg chg="mod">
          <ac:chgData name="Robertson, Wendy" userId="3b0607e0-8400-4cee-8458-854cafd46f0b" providerId="ADAL" clId="{2031CB2C-5725-42A2-B6B0-3BBA1394C12E}" dt="2021-09-09T20:49:03.490" v="268"/>
          <ac:spMkLst>
            <pc:docMk/>
            <pc:sldMk cId="2950278813" sldId="268"/>
            <ac:spMk id="45" creationId="{6253A2A1-616B-4EEB-B07B-2AEA5A89812C}"/>
          </ac:spMkLst>
        </pc:spChg>
        <pc:spChg chg="mod">
          <ac:chgData name="Robertson, Wendy" userId="3b0607e0-8400-4cee-8458-854cafd46f0b" providerId="ADAL" clId="{2031CB2C-5725-42A2-B6B0-3BBA1394C12E}" dt="2021-09-09T20:49:03.490" v="268"/>
          <ac:spMkLst>
            <pc:docMk/>
            <pc:sldMk cId="2950278813" sldId="268"/>
            <ac:spMk id="46" creationId="{A6B52818-48FC-41E3-874A-C884E0427EA4}"/>
          </ac:spMkLst>
        </pc:spChg>
        <pc:spChg chg="mod">
          <ac:chgData name="Robertson, Wendy" userId="3b0607e0-8400-4cee-8458-854cafd46f0b" providerId="ADAL" clId="{2031CB2C-5725-42A2-B6B0-3BBA1394C12E}" dt="2021-09-09T20:49:03.490" v="268"/>
          <ac:spMkLst>
            <pc:docMk/>
            <pc:sldMk cId="2950278813" sldId="268"/>
            <ac:spMk id="47" creationId="{1C9F9045-5779-44D8-ADB7-D3624C45DF48}"/>
          </ac:spMkLst>
        </pc:spChg>
        <pc:spChg chg="mod">
          <ac:chgData name="Robertson, Wendy" userId="3b0607e0-8400-4cee-8458-854cafd46f0b" providerId="ADAL" clId="{2031CB2C-5725-42A2-B6B0-3BBA1394C12E}" dt="2021-09-09T20:49:03.490" v="268"/>
          <ac:spMkLst>
            <pc:docMk/>
            <pc:sldMk cId="2950278813" sldId="268"/>
            <ac:spMk id="48" creationId="{B2746353-EE13-4589-A109-4B21E9C621F9}"/>
          </ac:spMkLst>
        </pc:spChg>
        <pc:spChg chg="mod">
          <ac:chgData name="Robertson, Wendy" userId="3b0607e0-8400-4cee-8458-854cafd46f0b" providerId="ADAL" clId="{2031CB2C-5725-42A2-B6B0-3BBA1394C12E}" dt="2021-09-09T20:49:03.490" v="268"/>
          <ac:spMkLst>
            <pc:docMk/>
            <pc:sldMk cId="2950278813" sldId="268"/>
            <ac:spMk id="49" creationId="{D3182268-2018-4E35-A65A-67FCA300453B}"/>
          </ac:spMkLst>
        </pc:spChg>
        <pc:spChg chg="mod">
          <ac:chgData name="Robertson, Wendy" userId="3b0607e0-8400-4cee-8458-854cafd46f0b" providerId="ADAL" clId="{2031CB2C-5725-42A2-B6B0-3BBA1394C12E}" dt="2021-09-09T20:49:03.490" v="268"/>
          <ac:spMkLst>
            <pc:docMk/>
            <pc:sldMk cId="2950278813" sldId="268"/>
            <ac:spMk id="50" creationId="{4A625DE1-CDD5-4FDF-AA27-67D4C5B60788}"/>
          </ac:spMkLst>
        </pc:spChg>
        <pc:spChg chg="mod">
          <ac:chgData name="Robertson, Wendy" userId="3b0607e0-8400-4cee-8458-854cafd46f0b" providerId="ADAL" clId="{2031CB2C-5725-42A2-B6B0-3BBA1394C12E}" dt="2021-09-09T20:49:03.490" v="268"/>
          <ac:spMkLst>
            <pc:docMk/>
            <pc:sldMk cId="2950278813" sldId="268"/>
            <ac:spMk id="51" creationId="{501649A4-EAA0-478E-8636-22963B71B40A}"/>
          </ac:spMkLst>
        </pc:spChg>
        <pc:spChg chg="mod">
          <ac:chgData name="Robertson, Wendy" userId="3b0607e0-8400-4cee-8458-854cafd46f0b" providerId="ADAL" clId="{2031CB2C-5725-42A2-B6B0-3BBA1394C12E}" dt="2021-09-09T20:49:03.490" v="268"/>
          <ac:spMkLst>
            <pc:docMk/>
            <pc:sldMk cId="2950278813" sldId="268"/>
            <ac:spMk id="52" creationId="{5015B375-A00C-418A-924E-1A8BB6BADCAF}"/>
          </ac:spMkLst>
        </pc:spChg>
        <pc:spChg chg="mod">
          <ac:chgData name="Robertson, Wendy" userId="3b0607e0-8400-4cee-8458-854cafd46f0b" providerId="ADAL" clId="{2031CB2C-5725-42A2-B6B0-3BBA1394C12E}" dt="2021-09-09T20:49:03.490" v="268"/>
          <ac:spMkLst>
            <pc:docMk/>
            <pc:sldMk cId="2950278813" sldId="268"/>
            <ac:spMk id="53" creationId="{A73F11DA-8EBA-49FD-9360-962623DB38C5}"/>
          </ac:spMkLst>
        </pc:spChg>
        <pc:spChg chg="mod">
          <ac:chgData name="Robertson, Wendy" userId="3b0607e0-8400-4cee-8458-854cafd46f0b" providerId="ADAL" clId="{2031CB2C-5725-42A2-B6B0-3BBA1394C12E}" dt="2021-09-09T20:49:03.490" v="268"/>
          <ac:spMkLst>
            <pc:docMk/>
            <pc:sldMk cId="2950278813" sldId="268"/>
            <ac:spMk id="54" creationId="{53E8D54A-AE0B-4FD2-8F97-EC18AEB4F327}"/>
          </ac:spMkLst>
        </pc:spChg>
        <pc:spChg chg="mod">
          <ac:chgData name="Robertson, Wendy" userId="3b0607e0-8400-4cee-8458-854cafd46f0b" providerId="ADAL" clId="{2031CB2C-5725-42A2-B6B0-3BBA1394C12E}" dt="2021-09-09T20:49:03.490" v="268"/>
          <ac:spMkLst>
            <pc:docMk/>
            <pc:sldMk cId="2950278813" sldId="268"/>
            <ac:spMk id="55" creationId="{4D915421-68F8-4D83-9D9A-10AD7B7A096B}"/>
          </ac:spMkLst>
        </pc:spChg>
        <pc:spChg chg="mod">
          <ac:chgData name="Robertson, Wendy" userId="3b0607e0-8400-4cee-8458-854cafd46f0b" providerId="ADAL" clId="{2031CB2C-5725-42A2-B6B0-3BBA1394C12E}" dt="2021-09-09T20:49:03.490" v="268"/>
          <ac:spMkLst>
            <pc:docMk/>
            <pc:sldMk cId="2950278813" sldId="268"/>
            <ac:spMk id="56" creationId="{1A9E38AD-1EB7-4157-B37A-928F1C3B3E25}"/>
          </ac:spMkLst>
        </pc:spChg>
        <pc:spChg chg="mod">
          <ac:chgData name="Robertson, Wendy" userId="3b0607e0-8400-4cee-8458-854cafd46f0b" providerId="ADAL" clId="{2031CB2C-5725-42A2-B6B0-3BBA1394C12E}" dt="2021-09-09T20:49:03.490" v="268"/>
          <ac:spMkLst>
            <pc:docMk/>
            <pc:sldMk cId="2950278813" sldId="268"/>
            <ac:spMk id="57" creationId="{AC9B48AC-0CF7-49DB-B050-748646602040}"/>
          </ac:spMkLst>
        </pc:spChg>
        <pc:spChg chg="mod">
          <ac:chgData name="Robertson, Wendy" userId="3b0607e0-8400-4cee-8458-854cafd46f0b" providerId="ADAL" clId="{2031CB2C-5725-42A2-B6B0-3BBA1394C12E}" dt="2021-09-09T20:49:03.490" v="268"/>
          <ac:spMkLst>
            <pc:docMk/>
            <pc:sldMk cId="2950278813" sldId="268"/>
            <ac:spMk id="58" creationId="{F731A932-4BCB-4393-9969-1DD44E5C46E5}"/>
          </ac:spMkLst>
        </pc:spChg>
        <pc:spChg chg="mod">
          <ac:chgData name="Robertson, Wendy" userId="3b0607e0-8400-4cee-8458-854cafd46f0b" providerId="ADAL" clId="{2031CB2C-5725-42A2-B6B0-3BBA1394C12E}" dt="2021-09-09T20:49:03.490" v="268"/>
          <ac:spMkLst>
            <pc:docMk/>
            <pc:sldMk cId="2950278813" sldId="268"/>
            <ac:spMk id="59" creationId="{96E4F4AE-E847-4038-9966-CF3992DA346A}"/>
          </ac:spMkLst>
        </pc:spChg>
        <pc:spChg chg="mod">
          <ac:chgData name="Robertson, Wendy" userId="3b0607e0-8400-4cee-8458-854cafd46f0b" providerId="ADAL" clId="{2031CB2C-5725-42A2-B6B0-3BBA1394C12E}" dt="2021-09-09T20:49:03.490" v="268"/>
          <ac:spMkLst>
            <pc:docMk/>
            <pc:sldMk cId="2950278813" sldId="268"/>
            <ac:spMk id="60" creationId="{82D6335C-2159-4CCC-A369-27950A347F6E}"/>
          </ac:spMkLst>
        </pc:spChg>
        <pc:spChg chg="mod">
          <ac:chgData name="Robertson, Wendy" userId="3b0607e0-8400-4cee-8458-854cafd46f0b" providerId="ADAL" clId="{2031CB2C-5725-42A2-B6B0-3BBA1394C12E}" dt="2021-09-09T20:49:03.490" v="268"/>
          <ac:spMkLst>
            <pc:docMk/>
            <pc:sldMk cId="2950278813" sldId="268"/>
            <ac:spMk id="61" creationId="{DEED5D2B-E5E6-447E-86F4-87A78A805711}"/>
          </ac:spMkLst>
        </pc:spChg>
        <pc:spChg chg="mod">
          <ac:chgData name="Robertson, Wendy" userId="3b0607e0-8400-4cee-8458-854cafd46f0b" providerId="ADAL" clId="{2031CB2C-5725-42A2-B6B0-3BBA1394C12E}" dt="2021-09-09T20:49:03.490" v="268"/>
          <ac:spMkLst>
            <pc:docMk/>
            <pc:sldMk cId="2950278813" sldId="268"/>
            <ac:spMk id="62" creationId="{76A54646-725D-4603-A9C5-22B8E024D82E}"/>
          </ac:spMkLst>
        </pc:spChg>
        <pc:spChg chg="mod">
          <ac:chgData name="Robertson, Wendy" userId="3b0607e0-8400-4cee-8458-854cafd46f0b" providerId="ADAL" clId="{2031CB2C-5725-42A2-B6B0-3BBA1394C12E}" dt="2021-09-09T20:49:03.490" v="268"/>
          <ac:spMkLst>
            <pc:docMk/>
            <pc:sldMk cId="2950278813" sldId="268"/>
            <ac:spMk id="63" creationId="{198386F7-8F5D-4B89-9374-8DF5BE5E0524}"/>
          </ac:spMkLst>
        </pc:spChg>
        <pc:spChg chg="mod">
          <ac:chgData name="Robertson, Wendy" userId="3b0607e0-8400-4cee-8458-854cafd46f0b" providerId="ADAL" clId="{2031CB2C-5725-42A2-B6B0-3BBA1394C12E}" dt="2021-09-09T20:49:03.490" v="268"/>
          <ac:spMkLst>
            <pc:docMk/>
            <pc:sldMk cId="2950278813" sldId="268"/>
            <ac:spMk id="64" creationId="{F7FCC5BC-4CA3-4100-97C6-E0694CBCF3B8}"/>
          </ac:spMkLst>
        </pc:spChg>
        <pc:spChg chg="mod">
          <ac:chgData name="Robertson, Wendy" userId="3b0607e0-8400-4cee-8458-854cafd46f0b" providerId="ADAL" clId="{2031CB2C-5725-42A2-B6B0-3BBA1394C12E}" dt="2021-09-09T20:49:03.490" v="268"/>
          <ac:spMkLst>
            <pc:docMk/>
            <pc:sldMk cId="2950278813" sldId="268"/>
            <ac:spMk id="65" creationId="{1F60AA64-FA83-40ED-90CD-9229569EBBDB}"/>
          </ac:spMkLst>
        </pc:spChg>
        <pc:spChg chg="mod">
          <ac:chgData name="Robertson, Wendy" userId="3b0607e0-8400-4cee-8458-854cafd46f0b" providerId="ADAL" clId="{2031CB2C-5725-42A2-B6B0-3BBA1394C12E}" dt="2021-09-09T20:49:03.490" v="268"/>
          <ac:spMkLst>
            <pc:docMk/>
            <pc:sldMk cId="2950278813" sldId="268"/>
            <ac:spMk id="66" creationId="{6EEAAC45-3E8E-413B-BA8D-3313F63A4E5B}"/>
          </ac:spMkLst>
        </pc:spChg>
        <pc:spChg chg="mod">
          <ac:chgData name="Robertson, Wendy" userId="3b0607e0-8400-4cee-8458-854cafd46f0b" providerId="ADAL" clId="{2031CB2C-5725-42A2-B6B0-3BBA1394C12E}" dt="2021-09-09T20:49:03.490" v="268"/>
          <ac:spMkLst>
            <pc:docMk/>
            <pc:sldMk cId="2950278813" sldId="268"/>
            <ac:spMk id="67" creationId="{109894D0-82EE-4D8B-8868-0456AD236365}"/>
          </ac:spMkLst>
        </pc:spChg>
        <pc:spChg chg="mod">
          <ac:chgData name="Robertson, Wendy" userId="3b0607e0-8400-4cee-8458-854cafd46f0b" providerId="ADAL" clId="{2031CB2C-5725-42A2-B6B0-3BBA1394C12E}" dt="2021-09-09T20:49:03.490" v="268"/>
          <ac:spMkLst>
            <pc:docMk/>
            <pc:sldMk cId="2950278813" sldId="268"/>
            <ac:spMk id="68" creationId="{6CE73399-82E9-4287-B17A-E0280677559B}"/>
          </ac:spMkLst>
        </pc:spChg>
        <pc:spChg chg="mod">
          <ac:chgData name="Robertson, Wendy" userId="3b0607e0-8400-4cee-8458-854cafd46f0b" providerId="ADAL" clId="{2031CB2C-5725-42A2-B6B0-3BBA1394C12E}" dt="2021-09-09T20:49:03.490" v="268"/>
          <ac:spMkLst>
            <pc:docMk/>
            <pc:sldMk cId="2950278813" sldId="268"/>
            <ac:spMk id="69" creationId="{B5D1CA89-F279-4771-A357-EE6ED4BEEDBC}"/>
          </ac:spMkLst>
        </pc:spChg>
        <pc:spChg chg="mod">
          <ac:chgData name="Robertson, Wendy" userId="3b0607e0-8400-4cee-8458-854cafd46f0b" providerId="ADAL" clId="{2031CB2C-5725-42A2-B6B0-3BBA1394C12E}" dt="2021-09-09T20:49:03.490" v="268"/>
          <ac:spMkLst>
            <pc:docMk/>
            <pc:sldMk cId="2950278813" sldId="268"/>
            <ac:spMk id="70" creationId="{8B1479B6-6277-47B7-B871-A007D147DF0B}"/>
          </ac:spMkLst>
        </pc:spChg>
        <pc:spChg chg="mod">
          <ac:chgData name="Robertson, Wendy" userId="3b0607e0-8400-4cee-8458-854cafd46f0b" providerId="ADAL" clId="{2031CB2C-5725-42A2-B6B0-3BBA1394C12E}" dt="2021-09-09T20:49:03.490" v="268"/>
          <ac:spMkLst>
            <pc:docMk/>
            <pc:sldMk cId="2950278813" sldId="268"/>
            <ac:spMk id="71" creationId="{063A7787-5F5F-49CE-A516-F9BE153C7ED1}"/>
          </ac:spMkLst>
        </pc:spChg>
        <pc:spChg chg="mod">
          <ac:chgData name="Robertson, Wendy" userId="3b0607e0-8400-4cee-8458-854cafd46f0b" providerId="ADAL" clId="{2031CB2C-5725-42A2-B6B0-3BBA1394C12E}" dt="2021-09-09T20:49:03.490" v="268"/>
          <ac:spMkLst>
            <pc:docMk/>
            <pc:sldMk cId="2950278813" sldId="268"/>
            <ac:spMk id="72" creationId="{A791226C-20D1-4796-B70C-246931AEB005}"/>
          </ac:spMkLst>
        </pc:spChg>
        <pc:grpChg chg="del">
          <ac:chgData name="Robertson, Wendy" userId="3b0607e0-8400-4cee-8458-854cafd46f0b" providerId="ADAL" clId="{2031CB2C-5725-42A2-B6B0-3BBA1394C12E}" dt="2021-09-09T20:49:03.069" v="267" actId="478"/>
          <ac:grpSpMkLst>
            <pc:docMk/>
            <pc:sldMk cId="2950278813" sldId="268"/>
            <ac:grpSpMk id="4" creationId="{B1C9FB27-CF48-4E6C-A121-DEEDDD471CB0}"/>
          </ac:grpSpMkLst>
        </pc:grpChg>
        <pc:grpChg chg="add mod">
          <ac:chgData name="Robertson, Wendy" userId="3b0607e0-8400-4cee-8458-854cafd46f0b" providerId="ADAL" clId="{2031CB2C-5725-42A2-B6B0-3BBA1394C12E}" dt="2021-09-09T20:49:03.490" v="268"/>
          <ac:grpSpMkLst>
            <pc:docMk/>
            <pc:sldMk cId="2950278813" sldId="268"/>
            <ac:grpSpMk id="29" creationId="{FAAF9C86-4762-46F7-BF0D-FACF405036D6}"/>
          </ac:grpSpMkLst>
        </pc:grpChg>
        <pc:grpChg chg="mod">
          <ac:chgData name="Robertson, Wendy" userId="3b0607e0-8400-4cee-8458-854cafd46f0b" providerId="ADAL" clId="{2031CB2C-5725-42A2-B6B0-3BBA1394C12E}" dt="2021-09-09T20:49:03.490" v="268"/>
          <ac:grpSpMkLst>
            <pc:docMk/>
            <pc:sldMk cId="2950278813" sldId="268"/>
            <ac:grpSpMk id="30" creationId="{E842306B-A637-4FA9-AB5A-5B2906F11233}"/>
          </ac:grpSpMkLst>
        </pc:grpChg>
      </pc:sldChg>
      <pc:sldChg chg="addSp delSp modSp mod">
        <pc:chgData name="Robertson, Wendy" userId="3b0607e0-8400-4cee-8458-854cafd46f0b" providerId="ADAL" clId="{2031CB2C-5725-42A2-B6B0-3BBA1394C12E}" dt="2021-09-09T20:50:00.899" v="271"/>
        <pc:sldMkLst>
          <pc:docMk/>
          <pc:sldMk cId="2755602270" sldId="269"/>
        </pc:sldMkLst>
        <pc:spChg chg="add del mod">
          <ac:chgData name="Robertson, Wendy" userId="3b0607e0-8400-4cee-8458-854cafd46f0b" providerId="ADAL" clId="{2031CB2C-5725-42A2-B6B0-3BBA1394C12E}" dt="2021-09-09T20:29:09.461" v="65" actId="478"/>
          <ac:spMkLst>
            <pc:docMk/>
            <pc:sldMk cId="2755602270" sldId="269"/>
            <ac:spMk id="27" creationId="{A43202ED-B025-4584-9EEF-7B86C30CF8D8}"/>
          </ac:spMkLst>
        </pc:spChg>
        <pc:spChg chg="add mod ord">
          <ac:chgData name="Robertson, Wendy" userId="3b0607e0-8400-4cee-8458-854cafd46f0b" providerId="ADAL" clId="{2031CB2C-5725-42A2-B6B0-3BBA1394C12E}" dt="2021-09-09T20:49:57.395" v="269" actId="171"/>
          <ac:spMkLst>
            <pc:docMk/>
            <pc:sldMk cId="2755602270" sldId="269"/>
            <ac:spMk id="28" creationId="{E05AF4CE-1449-417C-8089-235550C239F7}"/>
          </ac:spMkLst>
        </pc:spChg>
        <pc:spChg chg="mod">
          <ac:chgData name="Robertson, Wendy" userId="3b0607e0-8400-4cee-8458-854cafd46f0b" providerId="ADAL" clId="{2031CB2C-5725-42A2-B6B0-3BBA1394C12E}" dt="2021-09-09T20:50:00.899" v="271"/>
          <ac:spMkLst>
            <pc:docMk/>
            <pc:sldMk cId="2755602270" sldId="269"/>
            <ac:spMk id="31" creationId="{F162FB38-DE8C-445F-84E1-0DB61219AAB5}"/>
          </ac:spMkLst>
        </pc:spChg>
        <pc:spChg chg="mod">
          <ac:chgData name="Robertson, Wendy" userId="3b0607e0-8400-4cee-8458-854cafd46f0b" providerId="ADAL" clId="{2031CB2C-5725-42A2-B6B0-3BBA1394C12E}" dt="2021-09-09T20:50:00.899" v="271"/>
          <ac:spMkLst>
            <pc:docMk/>
            <pc:sldMk cId="2755602270" sldId="269"/>
            <ac:spMk id="32" creationId="{E168902F-FF7B-4C74-93D4-0F136EFE5BB2}"/>
          </ac:spMkLst>
        </pc:spChg>
        <pc:spChg chg="mod">
          <ac:chgData name="Robertson, Wendy" userId="3b0607e0-8400-4cee-8458-854cafd46f0b" providerId="ADAL" clId="{2031CB2C-5725-42A2-B6B0-3BBA1394C12E}" dt="2021-09-09T20:50:00.899" v="271"/>
          <ac:spMkLst>
            <pc:docMk/>
            <pc:sldMk cId="2755602270" sldId="269"/>
            <ac:spMk id="33" creationId="{42E6F2B6-8FCE-4D44-B1AB-CF96F01963ED}"/>
          </ac:spMkLst>
        </pc:spChg>
        <pc:spChg chg="mod">
          <ac:chgData name="Robertson, Wendy" userId="3b0607e0-8400-4cee-8458-854cafd46f0b" providerId="ADAL" clId="{2031CB2C-5725-42A2-B6B0-3BBA1394C12E}" dt="2021-09-09T20:50:00.899" v="271"/>
          <ac:spMkLst>
            <pc:docMk/>
            <pc:sldMk cId="2755602270" sldId="269"/>
            <ac:spMk id="34" creationId="{B2CE0D7F-BB08-4133-95A7-FACD5AC4F880}"/>
          </ac:spMkLst>
        </pc:spChg>
        <pc:spChg chg="mod">
          <ac:chgData name="Robertson, Wendy" userId="3b0607e0-8400-4cee-8458-854cafd46f0b" providerId="ADAL" clId="{2031CB2C-5725-42A2-B6B0-3BBA1394C12E}" dt="2021-09-09T20:50:00.899" v="271"/>
          <ac:spMkLst>
            <pc:docMk/>
            <pc:sldMk cId="2755602270" sldId="269"/>
            <ac:spMk id="35" creationId="{94EFB131-B1EE-4D7F-A0BC-D8B5EE3A042D}"/>
          </ac:spMkLst>
        </pc:spChg>
        <pc:spChg chg="mod">
          <ac:chgData name="Robertson, Wendy" userId="3b0607e0-8400-4cee-8458-854cafd46f0b" providerId="ADAL" clId="{2031CB2C-5725-42A2-B6B0-3BBA1394C12E}" dt="2021-09-09T20:50:00.899" v="271"/>
          <ac:spMkLst>
            <pc:docMk/>
            <pc:sldMk cId="2755602270" sldId="269"/>
            <ac:spMk id="36" creationId="{D25538D4-21E7-4623-B266-5DC0F6E593DE}"/>
          </ac:spMkLst>
        </pc:spChg>
        <pc:spChg chg="mod">
          <ac:chgData name="Robertson, Wendy" userId="3b0607e0-8400-4cee-8458-854cafd46f0b" providerId="ADAL" clId="{2031CB2C-5725-42A2-B6B0-3BBA1394C12E}" dt="2021-09-09T20:50:00.899" v="271"/>
          <ac:spMkLst>
            <pc:docMk/>
            <pc:sldMk cId="2755602270" sldId="269"/>
            <ac:spMk id="37" creationId="{80B1654B-2F72-4066-B2F0-14B66E24C876}"/>
          </ac:spMkLst>
        </pc:spChg>
        <pc:spChg chg="mod">
          <ac:chgData name="Robertson, Wendy" userId="3b0607e0-8400-4cee-8458-854cafd46f0b" providerId="ADAL" clId="{2031CB2C-5725-42A2-B6B0-3BBA1394C12E}" dt="2021-09-09T20:50:00.899" v="271"/>
          <ac:spMkLst>
            <pc:docMk/>
            <pc:sldMk cId="2755602270" sldId="269"/>
            <ac:spMk id="38" creationId="{18ADA4DD-DC9E-4FA6-99BB-9E1AB0C03808}"/>
          </ac:spMkLst>
        </pc:spChg>
        <pc:spChg chg="mod">
          <ac:chgData name="Robertson, Wendy" userId="3b0607e0-8400-4cee-8458-854cafd46f0b" providerId="ADAL" clId="{2031CB2C-5725-42A2-B6B0-3BBA1394C12E}" dt="2021-09-09T20:50:00.899" v="271"/>
          <ac:spMkLst>
            <pc:docMk/>
            <pc:sldMk cId="2755602270" sldId="269"/>
            <ac:spMk id="39" creationId="{BD4A3E14-26E9-4247-B4AF-714F50EC426E}"/>
          </ac:spMkLst>
        </pc:spChg>
        <pc:spChg chg="mod">
          <ac:chgData name="Robertson, Wendy" userId="3b0607e0-8400-4cee-8458-854cafd46f0b" providerId="ADAL" clId="{2031CB2C-5725-42A2-B6B0-3BBA1394C12E}" dt="2021-09-09T20:50:00.899" v="271"/>
          <ac:spMkLst>
            <pc:docMk/>
            <pc:sldMk cId="2755602270" sldId="269"/>
            <ac:spMk id="40" creationId="{684134D3-9510-4A1A-8ADA-BD62D0B53877}"/>
          </ac:spMkLst>
        </pc:spChg>
        <pc:spChg chg="mod">
          <ac:chgData name="Robertson, Wendy" userId="3b0607e0-8400-4cee-8458-854cafd46f0b" providerId="ADAL" clId="{2031CB2C-5725-42A2-B6B0-3BBA1394C12E}" dt="2021-09-09T20:50:00.899" v="271"/>
          <ac:spMkLst>
            <pc:docMk/>
            <pc:sldMk cId="2755602270" sldId="269"/>
            <ac:spMk id="41" creationId="{FCC82B9C-9C2C-4AB3-8CB0-365E434BD418}"/>
          </ac:spMkLst>
        </pc:spChg>
        <pc:spChg chg="mod">
          <ac:chgData name="Robertson, Wendy" userId="3b0607e0-8400-4cee-8458-854cafd46f0b" providerId="ADAL" clId="{2031CB2C-5725-42A2-B6B0-3BBA1394C12E}" dt="2021-09-09T20:50:00.899" v="271"/>
          <ac:spMkLst>
            <pc:docMk/>
            <pc:sldMk cId="2755602270" sldId="269"/>
            <ac:spMk id="42" creationId="{45A76A8D-9A48-4711-9224-EF712A245710}"/>
          </ac:spMkLst>
        </pc:spChg>
        <pc:spChg chg="mod">
          <ac:chgData name="Robertson, Wendy" userId="3b0607e0-8400-4cee-8458-854cafd46f0b" providerId="ADAL" clId="{2031CB2C-5725-42A2-B6B0-3BBA1394C12E}" dt="2021-09-09T20:50:00.899" v="271"/>
          <ac:spMkLst>
            <pc:docMk/>
            <pc:sldMk cId="2755602270" sldId="269"/>
            <ac:spMk id="43" creationId="{B681EF0F-4A50-47EA-AFCA-E78F3EC9DBC9}"/>
          </ac:spMkLst>
        </pc:spChg>
        <pc:spChg chg="mod">
          <ac:chgData name="Robertson, Wendy" userId="3b0607e0-8400-4cee-8458-854cafd46f0b" providerId="ADAL" clId="{2031CB2C-5725-42A2-B6B0-3BBA1394C12E}" dt="2021-09-09T20:50:00.899" v="271"/>
          <ac:spMkLst>
            <pc:docMk/>
            <pc:sldMk cId="2755602270" sldId="269"/>
            <ac:spMk id="44" creationId="{C5FC8EAB-353B-40FA-B4EB-2F92C5C0DD39}"/>
          </ac:spMkLst>
        </pc:spChg>
        <pc:spChg chg="mod">
          <ac:chgData name="Robertson, Wendy" userId="3b0607e0-8400-4cee-8458-854cafd46f0b" providerId="ADAL" clId="{2031CB2C-5725-42A2-B6B0-3BBA1394C12E}" dt="2021-09-09T20:50:00.899" v="271"/>
          <ac:spMkLst>
            <pc:docMk/>
            <pc:sldMk cId="2755602270" sldId="269"/>
            <ac:spMk id="45" creationId="{C64D3790-B74D-41C6-83CB-1909C4561A46}"/>
          </ac:spMkLst>
        </pc:spChg>
        <pc:spChg chg="mod">
          <ac:chgData name="Robertson, Wendy" userId="3b0607e0-8400-4cee-8458-854cafd46f0b" providerId="ADAL" clId="{2031CB2C-5725-42A2-B6B0-3BBA1394C12E}" dt="2021-09-09T20:50:00.899" v="271"/>
          <ac:spMkLst>
            <pc:docMk/>
            <pc:sldMk cId="2755602270" sldId="269"/>
            <ac:spMk id="46" creationId="{065C61A3-87B2-484A-8403-709FB8F2CF1A}"/>
          </ac:spMkLst>
        </pc:spChg>
        <pc:spChg chg="mod">
          <ac:chgData name="Robertson, Wendy" userId="3b0607e0-8400-4cee-8458-854cafd46f0b" providerId="ADAL" clId="{2031CB2C-5725-42A2-B6B0-3BBA1394C12E}" dt="2021-09-09T20:50:00.899" v="271"/>
          <ac:spMkLst>
            <pc:docMk/>
            <pc:sldMk cId="2755602270" sldId="269"/>
            <ac:spMk id="47" creationId="{14B40698-22AB-460A-BD12-DFE46B651834}"/>
          </ac:spMkLst>
        </pc:spChg>
        <pc:spChg chg="mod">
          <ac:chgData name="Robertson, Wendy" userId="3b0607e0-8400-4cee-8458-854cafd46f0b" providerId="ADAL" clId="{2031CB2C-5725-42A2-B6B0-3BBA1394C12E}" dt="2021-09-09T20:50:00.899" v="271"/>
          <ac:spMkLst>
            <pc:docMk/>
            <pc:sldMk cId="2755602270" sldId="269"/>
            <ac:spMk id="48" creationId="{CC0F9CC8-87DC-400C-A095-BC706CE613D4}"/>
          </ac:spMkLst>
        </pc:spChg>
        <pc:spChg chg="mod">
          <ac:chgData name="Robertson, Wendy" userId="3b0607e0-8400-4cee-8458-854cafd46f0b" providerId="ADAL" clId="{2031CB2C-5725-42A2-B6B0-3BBA1394C12E}" dt="2021-09-09T20:50:00.899" v="271"/>
          <ac:spMkLst>
            <pc:docMk/>
            <pc:sldMk cId="2755602270" sldId="269"/>
            <ac:spMk id="49" creationId="{BC99E172-C9BB-4C88-8F75-A1F5B969B237}"/>
          </ac:spMkLst>
        </pc:spChg>
        <pc:spChg chg="mod">
          <ac:chgData name="Robertson, Wendy" userId="3b0607e0-8400-4cee-8458-854cafd46f0b" providerId="ADAL" clId="{2031CB2C-5725-42A2-B6B0-3BBA1394C12E}" dt="2021-09-09T20:50:00.899" v="271"/>
          <ac:spMkLst>
            <pc:docMk/>
            <pc:sldMk cId="2755602270" sldId="269"/>
            <ac:spMk id="50" creationId="{465299B6-5166-4E5C-BAFC-6B65F97D4C46}"/>
          </ac:spMkLst>
        </pc:spChg>
        <pc:spChg chg="mod">
          <ac:chgData name="Robertson, Wendy" userId="3b0607e0-8400-4cee-8458-854cafd46f0b" providerId="ADAL" clId="{2031CB2C-5725-42A2-B6B0-3BBA1394C12E}" dt="2021-09-09T20:50:00.899" v="271"/>
          <ac:spMkLst>
            <pc:docMk/>
            <pc:sldMk cId="2755602270" sldId="269"/>
            <ac:spMk id="51" creationId="{1F031FE3-0F26-4FDD-8CCE-4D2812510A56}"/>
          </ac:spMkLst>
        </pc:spChg>
        <pc:spChg chg="mod">
          <ac:chgData name="Robertson, Wendy" userId="3b0607e0-8400-4cee-8458-854cafd46f0b" providerId="ADAL" clId="{2031CB2C-5725-42A2-B6B0-3BBA1394C12E}" dt="2021-09-09T20:50:00.899" v="271"/>
          <ac:spMkLst>
            <pc:docMk/>
            <pc:sldMk cId="2755602270" sldId="269"/>
            <ac:spMk id="52" creationId="{DC3A278B-2101-4F22-AF93-FAAF3E3475AB}"/>
          </ac:spMkLst>
        </pc:spChg>
        <pc:spChg chg="mod">
          <ac:chgData name="Robertson, Wendy" userId="3b0607e0-8400-4cee-8458-854cafd46f0b" providerId="ADAL" clId="{2031CB2C-5725-42A2-B6B0-3BBA1394C12E}" dt="2021-09-09T20:50:00.899" v="271"/>
          <ac:spMkLst>
            <pc:docMk/>
            <pc:sldMk cId="2755602270" sldId="269"/>
            <ac:spMk id="53" creationId="{06FF11B8-A186-4C6E-B766-D75211F688B7}"/>
          </ac:spMkLst>
        </pc:spChg>
        <pc:spChg chg="mod">
          <ac:chgData name="Robertson, Wendy" userId="3b0607e0-8400-4cee-8458-854cafd46f0b" providerId="ADAL" clId="{2031CB2C-5725-42A2-B6B0-3BBA1394C12E}" dt="2021-09-09T20:50:00.899" v="271"/>
          <ac:spMkLst>
            <pc:docMk/>
            <pc:sldMk cId="2755602270" sldId="269"/>
            <ac:spMk id="54" creationId="{D6D7BEE8-2AD2-4929-8E06-02926E2832AA}"/>
          </ac:spMkLst>
        </pc:spChg>
        <pc:spChg chg="mod">
          <ac:chgData name="Robertson, Wendy" userId="3b0607e0-8400-4cee-8458-854cafd46f0b" providerId="ADAL" clId="{2031CB2C-5725-42A2-B6B0-3BBA1394C12E}" dt="2021-09-09T20:50:00.899" v="271"/>
          <ac:spMkLst>
            <pc:docMk/>
            <pc:sldMk cId="2755602270" sldId="269"/>
            <ac:spMk id="55" creationId="{C570563E-C968-436B-BC34-0FB8D8E8B17A}"/>
          </ac:spMkLst>
        </pc:spChg>
        <pc:spChg chg="mod">
          <ac:chgData name="Robertson, Wendy" userId="3b0607e0-8400-4cee-8458-854cafd46f0b" providerId="ADAL" clId="{2031CB2C-5725-42A2-B6B0-3BBA1394C12E}" dt="2021-09-09T20:50:00.899" v="271"/>
          <ac:spMkLst>
            <pc:docMk/>
            <pc:sldMk cId="2755602270" sldId="269"/>
            <ac:spMk id="56" creationId="{EEA485CA-7F32-4F47-92F6-DA58A551E5F7}"/>
          </ac:spMkLst>
        </pc:spChg>
        <pc:spChg chg="mod">
          <ac:chgData name="Robertson, Wendy" userId="3b0607e0-8400-4cee-8458-854cafd46f0b" providerId="ADAL" clId="{2031CB2C-5725-42A2-B6B0-3BBA1394C12E}" dt="2021-09-09T20:50:00.899" v="271"/>
          <ac:spMkLst>
            <pc:docMk/>
            <pc:sldMk cId="2755602270" sldId="269"/>
            <ac:spMk id="57" creationId="{BD470648-7EF4-44C1-9583-FD1B3FAC3A19}"/>
          </ac:spMkLst>
        </pc:spChg>
        <pc:spChg chg="mod">
          <ac:chgData name="Robertson, Wendy" userId="3b0607e0-8400-4cee-8458-854cafd46f0b" providerId="ADAL" clId="{2031CB2C-5725-42A2-B6B0-3BBA1394C12E}" dt="2021-09-09T20:50:00.899" v="271"/>
          <ac:spMkLst>
            <pc:docMk/>
            <pc:sldMk cId="2755602270" sldId="269"/>
            <ac:spMk id="58" creationId="{CC4776DE-C79E-413B-A529-0F0F4E026FB3}"/>
          </ac:spMkLst>
        </pc:spChg>
        <pc:spChg chg="mod">
          <ac:chgData name="Robertson, Wendy" userId="3b0607e0-8400-4cee-8458-854cafd46f0b" providerId="ADAL" clId="{2031CB2C-5725-42A2-B6B0-3BBA1394C12E}" dt="2021-09-09T20:50:00.899" v="271"/>
          <ac:spMkLst>
            <pc:docMk/>
            <pc:sldMk cId="2755602270" sldId="269"/>
            <ac:spMk id="59" creationId="{6A877DD8-30F2-4465-BDB1-19B660D8CEFB}"/>
          </ac:spMkLst>
        </pc:spChg>
        <pc:spChg chg="mod">
          <ac:chgData name="Robertson, Wendy" userId="3b0607e0-8400-4cee-8458-854cafd46f0b" providerId="ADAL" clId="{2031CB2C-5725-42A2-B6B0-3BBA1394C12E}" dt="2021-09-09T20:50:00.899" v="271"/>
          <ac:spMkLst>
            <pc:docMk/>
            <pc:sldMk cId="2755602270" sldId="269"/>
            <ac:spMk id="60" creationId="{0A759762-0111-4A07-A116-CDB1993D6B8E}"/>
          </ac:spMkLst>
        </pc:spChg>
        <pc:spChg chg="mod">
          <ac:chgData name="Robertson, Wendy" userId="3b0607e0-8400-4cee-8458-854cafd46f0b" providerId="ADAL" clId="{2031CB2C-5725-42A2-B6B0-3BBA1394C12E}" dt="2021-09-09T20:50:00.899" v="271"/>
          <ac:spMkLst>
            <pc:docMk/>
            <pc:sldMk cId="2755602270" sldId="269"/>
            <ac:spMk id="61" creationId="{0CF94B86-2FCF-4FEA-92DD-FAE8A59E162D}"/>
          </ac:spMkLst>
        </pc:spChg>
        <pc:spChg chg="mod">
          <ac:chgData name="Robertson, Wendy" userId="3b0607e0-8400-4cee-8458-854cafd46f0b" providerId="ADAL" clId="{2031CB2C-5725-42A2-B6B0-3BBA1394C12E}" dt="2021-09-09T20:50:00.899" v="271"/>
          <ac:spMkLst>
            <pc:docMk/>
            <pc:sldMk cId="2755602270" sldId="269"/>
            <ac:spMk id="62" creationId="{E30EA746-554F-45B2-B930-EAC0349AFD72}"/>
          </ac:spMkLst>
        </pc:spChg>
        <pc:spChg chg="mod">
          <ac:chgData name="Robertson, Wendy" userId="3b0607e0-8400-4cee-8458-854cafd46f0b" providerId="ADAL" clId="{2031CB2C-5725-42A2-B6B0-3BBA1394C12E}" dt="2021-09-09T20:50:00.899" v="271"/>
          <ac:spMkLst>
            <pc:docMk/>
            <pc:sldMk cId="2755602270" sldId="269"/>
            <ac:spMk id="63" creationId="{94A02055-9C80-4B69-B1BB-9D4BFEA18783}"/>
          </ac:spMkLst>
        </pc:spChg>
        <pc:spChg chg="mod">
          <ac:chgData name="Robertson, Wendy" userId="3b0607e0-8400-4cee-8458-854cafd46f0b" providerId="ADAL" clId="{2031CB2C-5725-42A2-B6B0-3BBA1394C12E}" dt="2021-09-09T20:50:00.899" v="271"/>
          <ac:spMkLst>
            <pc:docMk/>
            <pc:sldMk cId="2755602270" sldId="269"/>
            <ac:spMk id="64" creationId="{58E679F4-8F6D-47EA-ABA2-F6B69F58A593}"/>
          </ac:spMkLst>
        </pc:spChg>
        <pc:spChg chg="mod">
          <ac:chgData name="Robertson, Wendy" userId="3b0607e0-8400-4cee-8458-854cafd46f0b" providerId="ADAL" clId="{2031CB2C-5725-42A2-B6B0-3BBA1394C12E}" dt="2021-09-09T20:50:00.899" v="271"/>
          <ac:spMkLst>
            <pc:docMk/>
            <pc:sldMk cId="2755602270" sldId="269"/>
            <ac:spMk id="65" creationId="{6BBAB624-7BBA-449D-9C94-20555F8CAA61}"/>
          </ac:spMkLst>
        </pc:spChg>
        <pc:spChg chg="mod">
          <ac:chgData name="Robertson, Wendy" userId="3b0607e0-8400-4cee-8458-854cafd46f0b" providerId="ADAL" clId="{2031CB2C-5725-42A2-B6B0-3BBA1394C12E}" dt="2021-09-09T20:50:00.899" v="271"/>
          <ac:spMkLst>
            <pc:docMk/>
            <pc:sldMk cId="2755602270" sldId="269"/>
            <ac:spMk id="66" creationId="{9982A5AF-DDE6-456E-A980-B090788A55C9}"/>
          </ac:spMkLst>
        </pc:spChg>
        <pc:spChg chg="mod">
          <ac:chgData name="Robertson, Wendy" userId="3b0607e0-8400-4cee-8458-854cafd46f0b" providerId="ADAL" clId="{2031CB2C-5725-42A2-B6B0-3BBA1394C12E}" dt="2021-09-09T20:50:00.899" v="271"/>
          <ac:spMkLst>
            <pc:docMk/>
            <pc:sldMk cId="2755602270" sldId="269"/>
            <ac:spMk id="67" creationId="{556955D7-5A4D-4691-B383-7F93AE815E5A}"/>
          </ac:spMkLst>
        </pc:spChg>
        <pc:spChg chg="mod">
          <ac:chgData name="Robertson, Wendy" userId="3b0607e0-8400-4cee-8458-854cafd46f0b" providerId="ADAL" clId="{2031CB2C-5725-42A2-B6B0-3BBA1394C12E}" dt="2021-09-09T20:50:00.899" v="271"/>
          <ac:spMkLst>
            <pc:docMk/>
            <pc:sldMk cId="2755602270" sldId="269"/>
            <ac:spMk id="68" creationId="{12A6D7F1-1958-478B-90F9-09C0CF5028DB}"/>
          </ac:spMkLst>
        </pc:spChg>
        <pc:spChg chg="mod">
          <ac:chgData name="Robertson, Wendy" userId="3b0607e0-8400-4cee-8458-854cafd46f0b" providerId="ADAL" clId="{2031CB2C-5725-42A2-B6B0-3BBA1394C12E}" dt="2021-09-09T20:50:00.899" v="271"/>
          <ac:spMkLst>
            <pc:docMk/>
            <pc:sldMk cId="2755602270" sldId="269"/>
            <ac:spMk id="69" creationId="{2EFF4863-D731-4765-A911-1B1F1A8C3D93}"/>
          </ac:spMkLst>
        </pc:spChg>
        <pc:spChg chg="mod">
          <ac:chgData name="Robertson, Wendy" userId="3b0607e0-8400-4cee-8458-854cafd46f0b" providerId="ADAL" clId="{2031CB2C-5725-42A2-B6B0-3BBA1394C12E}" dt="2021-09-09T20:50:00.899" v="271"/>
          <ac:spMkLst>
            <pc:docMk/>
            <pc:sldMk cId="2755602270" sldId="269"/>
            <ac:spMk id="70" creationId="{92CB1F16-E85C-44FA-91B9-3722DFAAF3FC}"/>
          </ac:spMkLst>
        </pc:spChg>
        <pc:spChg chg="mod">
          <ac:chgData name="Robertson, Wendy" userId="3b0607e0-8400-4cee-8458-854cafd46f0b" providerId="ADAL" clId="{2031CB2C-5725-42A2-B6B0-3BBA1394C12E}" dt="2021-09-09T20:50:00.899" v="271"/>
          <ac:spMkLst>
            <pc:docMk/>
            <pc:sldMk cId="2755602270" sldId="269"/>
            <ac:spMk id="71" creationId="{05F356E8-4558-46E6-B0F9-1DF9406D9869}"/>
          </ac:spMkLst>
        </pc:spChg>
        <pc:spChg chg="mod">
          <ac:chgData name="Robertson, Wendy" userId="3b0607e0-8400-4cee-8458-854cafd46f0b" providerId="ADAL" clId="{2031CB2C-5725-42A2-B6B0-3BBA1394C12E}" dt="2021-09-09T20:50:00.899" v="271"/>
          <ac:spMkLst>
            <pc:docMk/>
            <pc:sldMk cId="2755602270" sldId="269"/>
            <ac:spMk id="72" creationId="{DD82D19F-7B4B-4B62-8899-13E81C0DA0B4}"/>
          </ac:spMkLst>
        </pc:spChg>
        <pc:grpChg chg="del">
          <ac:chgData name="Robertson, Wendy" userId="3b0607e0-8400-4cee-8458-854cafd46f0b" providerId="ADAL" clId="{2031CB2C-5725-42A2-B6B0-3BBA1394C12E}" dt="2021-09-09T20:50:00.420" v="270" actId="478"/>
          <ac:grpSpMkLst>
            <pc:docMk/>
            <pc:sldMk cId="2755602270" sldId="269"/>
            <ac:grpSpMk id="4" creationId="{9F8CF935-5DD1-4BB2-A265-481A9DBB2352}"/>
          </ac:grpSpMkLst>
        </pc:grpChg>
        <pc:grpChg chg="add mod">
          <ac:chgData name="Robertson, Wendy" userId="3b0607e0-8400-4cee-8458-854cafd46f0b" providerId="ADAL" clId="{2031CB2C-5725-42A2-B6B0-3BBA1394C12E}" dt="2021-09-09T20:50:00.899" v="271"/>
          <ac:grpSpMkLst>
            <pc:docMk/>
            <pc:sldMk cId="2755602270" sldId="269"/>
            <ac:grpSpMk id="29" creationId="{E8FD8484-1878-464E-B8D8-E773CCD02F68}"/>
          </ac:grpSpMkLst>
        </pc:grpChg>
        <pc:grpChg chg="mod">
          <ac:chgData name="Robertson, Wendy" userId="3b0607e0-8400-4cee-8458-854cafd46f0b" providerId="ADAL" clId="{2031CB2C-5725-42A2-B6B0-3BBA1394C12E}" dt="2021-09-09T20:50:00.899" v="271"/>
          <ac:grpSpMkLst>
            <pc:docMk/>
            <pc:sldMk cId="2755602270" sldId="269"/>
            <ac:grpSpMk id="30" creationId="{53E63DD1-E035-4743-A75A-5A50491AAF3E}"/>
          </ac:grpSpMkLst>
        </pc:grpChg>
      </pc:sldChg>
      <pc:sldChg chg="addSp delSp modSp mod">
        <pc:chgData name="Robertson, Wendy" userId="3b0607e0-8400-4cee-8458-854cafd46f0b" providerId="ADAL" clId="{2031CB2C-5725-42A2-B6B0-3BBA1394C12E}" dt="2021-09-09T20:51:37.733" v="274"/>
        <pc:sldMkLst>
          <pc:docMk/>
          <pc:sldMk cId="1041835859" sldId="270"/>
        </pc:sldMkLst>
        <pc:spChg chg="add del mod">
          <ac:chgData name="Robertson, Wendy" userId="3b0607e0-8400-4cee-8458-854cafd46f0b" providerId="ADAL" clId="{2031CB2C-5725-42A2-B6B0-3BBA1394C12E}" dt="2021-09-09T20:29:10.653" v="66" actId="478"/>
          <ac:spMkLst>
            <pc:docMk/>
            <pc:sldMk cId="1041835859" sldId="270"/>
            <ac:spMk id="27" creationId="{195DEFC0-3F78-4392-841C-3A386BB49578}"/>
          </ac:spMkLst>
        </pc:spChg>
        <pc:spChg chg="add mod ord">
          <ac:chgData name="Robertson, Wendy" userId="3b0607e0-8400-4cee-8458-854cafd46f0b" providerId="ADAL" clId="{2031CB2C-5725-42A2-B6B0-3BBA1394C12E}" dt="2021-09-09T20:51:32.055" v="272" actId="171"/>
          <ac:spMkLst>
            <pc:docMk/>
            <pc:sldMk cId="1041835859" sldId="270"/>
            <ac:spMk id="28" creationId="{4DD2ACDA-7FE4-41C2-A671-ECCBBA914B35}"/>
          </ac:spMkLst>
        </pc:spChg>
        <pc:spChg chg="mod">
          <ac:chgData name="Robertson, Wendy" userId="3b0607e0-8400-4cee-8458-854cafd46f0b" providerId="ADAL" clId="{2031CB2C-5725-42A2-B6B0-3BBA1394C12E}" dt="2021-09-09T20:51:37.733" v="274"/>
          <ac:spMkLst>
            <pc:docMk/>
            <pc:sldMk cId="1041835859" sldId="270"/>
            <ac:spMk id="31" creationId="{026B9E47-AB87-45AB-8E0B-F2A2CBD87420}"/>
          </ac:spMkLst>
        </pc:spChg>
        <pc:spChg chg="mod">
          <ac:chgData name="Robertson, Wendy" userId="3b0607e0-8400-4cee-8458-854cafd46f0b" providerId="ADAL" clId="{2031CB2C-5725-42A2-B6B0-3BBA1394C12E}" dt="2021-09-09T20:51:37.733" v="274"/>
          <ac:spMkLst>
            <pc:docMk/>
            <pc:sldMk cId="1041835859" sldId="270"/>
            <ac:spMk id="32" creationId="{BDDA2769-310D-4AA8-85C3-874729CA236D}"/>
          </ac:spMkLst>
        </pc:spChg>
        <pc:spChg chg="mod">
          <ac:chgData name="Robertson, Wendy" userId="3b0607e0-8400-4cee-8458-854cafd46f0b" providerId="ADAL" clId="{2031CB2C-5725-42A2-B6B0-3BBA1394C12E}" dt="2021-09-09T20:51:37.733" v="274"/>
          <ac:spMkLst>
            <pc:docMk/>
            <pc:sldMk cId="1041835859" sldId="270"/>
            <ac:spMk id="33" creationId="{9802C8F2-706E-4C8F-B922-A8180B7B4E5D}"/>
          </ac:spMkLst>
        </pc:spChg>
        <pc:spChg chg="mod">
          <ac:chgData name="Robertson, Wendy" userId="3b0607e0-8400-4cee-8458-854cafd46f0b" providerId="ADAL" clId="{2031CB2C-5725-42A2-B6B0-3BBA1394C12E}" dt="2021-09-09T20:51:37.733" v="274"/>
          <ac:spMkLst>
            <pc:docMk/>
            <pc:sldMk cId="1041835859" sldId="270"/>
            <ac:spMk id="34" creationId="{DD65C2B5-AC30-485A-B527-514F42745B98}"/>
          </ac:spMkLst>
        </pc:spChg>
        <pc:spChg chg="mod">
          <ac:chgData name="Robertson, Wendy" userId="3b0607e0-8400-4cee-8458-854cafd46f0b" providerId="ADAL" clId="{2031CB2C-5725-42A2-B6B0-3BBA1394C12E}" dt="2021-09-09T20:51:37.733" v="274"/>
          <ac:spMkLst>
            <pc:docMk/>
            <pc:sldMk cId="1041835859" sldId="270"/>
            <ac:spMk id="35" creationId="{BC4CC7DE-461A-488F-A03C-549BAA45308B}"/>
          </ac:spMkLst>
        </pc:spChg>
        <pc:spChg chg="mod">
          <ac:chgData name="Robertson, Wendy" userId="3b0607e0-8400-4cee-8458-854cafd46f0b" providerId="ADAL" clId="{2031CB2C-5725-42A2-B6B0-3BBA1394C12E}" dt="2021-09-09T20:51:37.733" v="274"/>
          <ac:spMkLst>
            <pc:docMk/>
            <pc:sldMk cId="1041835859" sldId="270"/>
            <ac:spMk id="36" creationId="{1B29A8F8-A9DA-484E-BEC9-9E7E50786DA9}"/>
          </ac:spMkLst>
        </pc:spChg>
        <pc:spChg chg="mod">
          <ac:chgData name="Robertson, Wendy" userId="3b0607e0-8400-4cee-8458-854cafd46f0b" providerId="ADAL" clId="{2031CB2C-5725-42A2-B6B0-3BBA1394C12E}" dt="2021-09-09T20:51:37.733" v="274"/>
          <ac:spMkLst>
            <pc:docMk/>
            <pc:sldMk cId="1041835859" sldId="270"/>
            <ac:spMk id="37" creationId="{0CC4E9D6-00A4-41B8-82DF-34DE39A6D84A}"/>
          </ac:spMkLst>
        </pc:spChg>
        <pc:spChg chg="mod">
          <ac:chgData name="Robertson, Wendy" userId="3b0607e0-8400-4cee-8458-854cafd46f0b" providerId="ADAL" clId="{2031CB2C-5725-42A2-B6B0-3BBA1394C12E}" dt="2021-09-09T20:51:37.733" v="274"/>
          <ac:spMkLst>
            <pc:docMk/>
            <pc:sldMk cId="1041835859" sldId="270"/>
            <ac:spMk id="38" creationId="{0A81B6AE-20A7-4407-9C90-F7E8C0CF25BF}"/>
          </ac:spMkLst>
        </pc:spChg>
        <pc:spChg chg="mod">
          <ac:chgData name="Robertson, Wendy" userId="3b0607e0-8400-4cee-8458-854cafd46f0b" providerId="ADAL" clId="{2031CB2C-5725-42A2-B6B0-3BBA1394C12E}" dt="2021-09-09T20:51:37.733" v="274"/>
          <ac:spMkLst>
            <pc:docMk/>
            <pc:sldMk cId="1041835859" sldId="270"/>
            <ac:spMk id="39" creationId="{866ED89A-5E0B-4C35-9795-F5ED19CD826F}"/>
          </ac:spMkLst>
        </pc:spChg>
        <pc:spChg chg="mod">
          <ac:chgData name="Robertson, Wendy" userId="3b0607e0-8400-4cee-8458-854cafd46f0b" providerId="ADAL" clId="{2031CB2C-5725-42A2-B6B0-3BBA1394C12E}" dt="2021-09-09T20:51:37.733" v="274"/>
          <ac:spMkLst>
            <pc:docMk/>
            <pc:sldMk cId="1041835859" sldId="270"/>
            <ac:spMk id="40" creationId="{0468F9B2-83CB-4C3D-9A55-8A5C1B8057E2}"/>
          </ac:spMkLst>
        </pc:spChg>
        <pc:spChg chg="mod">
          <ac:chgData name="Robertson, Wendy" userId="3b0607e0-8400-4cee-8458-854cafd46f0b" providerId="ADAL" clId="{2031CB2C-5725-42A2-B6B0-3BBA1394C12E}" dt="2021-09-09T20:51:37.733" v="274"/>
          <ac:spMkLst>
            <pc:docMk/>
            <pc:sldMk cId="1041835859" sldId="270"/>
            <ac:spMk id="41" creationId="{0FED1D11-4E12-48F1-A0C9-EB436B633210}"/>
          </ac:spMkLst>
        </pc:spChg>
        <pc:spChg chg="mod">
          <ac:chgData name="Robertson, Wendy" userId="3b0607e0-8400-4cee-8458-854cafd46f0b" providerId="ADAL" clId="{2031CB2C-5725-42A2-B6B0-3BBA1394C12E}" dt="2021-09-09T20:51:37.733" v="274"/>
          <ac:spMkLst>
            <pc:docMk/>
            <pc:sldMk cId="1041835859" sldId="270"/>
            <ac:spMk id="42" creationId="{DC2A7DAD-1BD1-4092-BF18-42ABF5DEDF15}"/>
          </ac:spMkLst>
        </pc:spChg>
        <pc:spChg chg="mod">
          <ac:chgData name="Robertson, Wendy" userId="3b0607e0-8400-4cee-8458-854cafd46f0b" providerId="ADAL" clId="{2031CB2C-5725-42A2-B6B0-3BBA1394C12E}" dt="2021-09-09T20:51:37.733" v="274"/>
          <ac:spMkLst>
            <pc:docMk/>
            <pc:sldMk cId="1041835859" sldId="270"/>
            <ac:spMk id="43" creationId="{ECF36E4D-6E5C-4E19-9C48-2DA3B62A9E94}"/>
          </ac:spMkLst>
        </pc:spChg>
        <pc:spChg chg="mod">
          <ac:chgData name="Robertson, Wendy" userId="3b0607e0-8400-4cee-8458-854cafd46f0b" providerId="ADAL" clId="{2031CB2C-5725-42A2-B6B0-3BBA1394C12E}" dt="2021-09-09T20:51:37.733" v="274"/>
          <ac:spMkLst>
            <pc:docMk/>
            <pc:sldMk cId="1041835859" sldId="270"/>
            <ac:spMk id="44" creationId="{6029A845-CD4E-4491-96C8-B1348CFE934A}"/>
          </ac:spMkLst>
        </pc:spChg>
        <pc:spChg chg="mod">
          <ac:chgData name="Robertson, Wendy" userId="3b0607e0-8400-4cee-8458-854cafd46f0b" providerId="ADAL" clId="{2031CB2C-5725-42A2-B6B0-3BBA1394C12E}" dt="2021-09-09T20:51:37.733" v="274"/>
          <ac:spMkLst>
            <pc:docMk/>
            <pc:sldMk cId="1041835859" sldId="270"/>
            <ac:spMk id="45" creationId="{D3368ECF-1E44-437B-8C8F-C1CA763A54EE}"/>
          </ac:spMkLst>
        </pc:spChg>
        <pc:spChg chg="mod">
          <ac:chgData name="Robertson, Wendy" userId="3b0607e0-8400-4cee-8458-854cafd46f0b" providerId="ADAL" clId="{2031CB2C-5725-42A2-B6B0-3BBA1394C12E}" dt="2021-09-09T20:51:37.733" v="274"/>
          <ac:spMkLst>
            <pc:docMk/>
            <pc:sldMk cId="1041835859" sldId="270"/>
            <ac:spMk id="46" creationId="{DA245CC5-B694-4434-A88D-10E4F8C75B73}"/>
          </ac:spMkLst>
        </pc:spChg>
        <pc:spChg chg="mod">
          <ac:chgData name="Robertson, Wendy" userId="3b0607e0-8400-4cee-8458-854cafd46f0b" providerId="ADAL" clId="{2031CB2C-5725-42A2-B6B0-3BBA1394C12E}" dt="2021-09-09T20:51:37.733" v="274"/>
          <ac:spMkLst>
            <pc:docMk/>
            <pc:sldMk cId="1041835859" sldId="270"/>
            <ac:spMk id="47" creationId="{7C46A4A5-7C63-4AAA-9201-581F4BB8DC22}"/>
          </ac:spMkLst>
        </pc:spChg>
        <pc:spChg chg="mod">
          <ac:chgData name="Robertson, Wendy" userId="3b0607e0-8400-4cee-8458-854cafd46f0b" providerId="ADAL" clId="{2031CB2C-5725-42A2-B6B0-3BBA1394C12E}" dt="2021-09-09T20:51:37.733" v="274"/>
          <ac:spMkLst>
            <pc:docMk/>
            <pc:sldMk cId="1041835859" sldId="270"/>
            <ac:spMk id="48" creationId="{62003770-34FE-428A-9F5F-35711719ABFC}"/>
          </ac:spMkLst>
        </pc:spChg>
        <pc:spChg chg="mod">
          <ac:chgData name="Robertson, Wendy" userId="3b0607e0-8400-4cee-8458-854cafd46f0b" providerId="ADAL" clId="{2031CB2C-5725-42A2-B6B0-3BBA1394C12E}" dt="2021-09-09T20:51:37.733" v="274"/>
          <ac:spMkLst>
            <pc:docMk/>
            <pc:sldMk cId="1041835859" sldId="270"/>
            <ac:spMk id="49" creationId="{F2020329-4643-49BA-AC35-FDE64218C64B}"/>
          </ac:spMkLst>
        </pc:spChg>
        <pc:spChg chg="mod">
          <ac:chgData name="Robertson, Wendy" userId="3b0607e0-8400-4cee-8458-854cafd46f0b" providerId="ADAL" clId="{2031CB2C-5725-42A2-B6B0-3BBA1394C12E}" dt="2021-09-09T20:51:37.733" v="274"/>
          <ac:spMkLst>
            <pc:docMk/>
            <pc:sldMk cId="1041835859" sldId="270"/>
            <ac:spMk id="50" creationId="{59E527CC-8EBA-4B4B-86F0-B6A0A08713FE}"/>
          </ac:spMkLst>
        </pc:spChg>
        <pc:spChg chg="mod">
          <ac:chgData name="Robertson, Wendy" userId="3b0607e0-8400-4cee-8458-854cafd46f0b" providerId="ADAL" clId="{2031CB2C-5725-42A2-B6B0-3BBA1394C12E}" dt="2021-09-09T20:51:37.733" v="274"/>
          <ac:spMkLst>
            <pc:docMk/>
            <pc:sldMk cId="1041835859" sldId="270"/>
            <ac:spMk id="51" creationId="{C366368B-3252-49BD-B5BB-9DC7D682097F}"/>
          </ac:spMkLst>
        </pc:spChg>
        <pc:spChg chg="mod">
          <ac:chgData name="Robertson, Wendy" userId="3b0607e0-8400-4cee-8458-854cafd46f0b" providerId="ADAL" clId="{2031CB2C-5725-42A2-B6B0-3BBA1394C12E}" dt="2021-09-09T20:51:37.733" v="274"/>
          <ac:spMkLst>
            <pc:docMk/>
            <pc:sldMk cId="1041835859" sldId="270"/>
            <ac:spMk id="52" creationId="{1D8BE834-1F35-4E4B-B881-B329377FB8CF}"/>
          </ac:spMkLst>
        </pc:spChg>
        <pc:spChg chg="mod">
          <ac:chgData name="Robertson, Wendy" userId="3b0607e0-8400-4cee-8458-854cafd46f0b" providerId="ADAL" clId="{2031CB2C-5725-42A2-B6B0-3BBA1394C12E}" dt="2021-09-09T20:51:37.733" v="274"/>
          <ac:spMkLst>
            <pc:docMk/>
            <pc:sldMk cId="1041835859" sldId="270"/>
            <ac:spMk id="53" creationId="{1B2C6E90-BDC1-4AD6-8E8D-3E1E723785D1}"/>
          </ac:spMkLst>
        </pc:spChg>
        <pc:spChg chg="mod">
          <ac:chgData name="Robertson, Wendy" userId="3b0607e0-8400-4cee-8458-854cafd46f0b" providerId="ADAL" clId="{2031CB2C-5725-42A2-B6B0-3BBA1394C12E}" dt="2021-09-09T20:51:37.733" v="274"/>
          <ac:spMkLst>
            <pc:docMk/>
            <pc:sldMk cId="1041835859" sldId="270"/>
            <ac:spMk id="54" creationId="{A5CE7E17-332E-4183-8A25-82FF11FCF01D}"/>
          </ac:spMkLst>
        </pc:spChg>
        <pc:spChg chg="mod">
          <ac:chgData name="Robertson, Wendy" userId="3b0607e0-8400-4cee-8458-854cafd46f0b" providerId="ADAL" clId="{2031CB2C-5725-42A2-B6B0-3BBA1394C12E}" dt="2021-09-09T20:51:37.733" v="274"/>
          <ac:spMkLst>
            <pc:docMk/>
            <pc:sldMk cId="1041835859" sldId="270"/>
            <ac:spMk id="55" creationId="{5D8F3534-E22E-467A-A0BF-48B1AB935CDA}"/>
          </ac:spMkLst>
        </pc:spChg>
        <pc:spChg chg="mod">
          <ac:chgData name="Robertson, Wendy" userId="3b0607e0-8400-4cee-8458-854cafd46f0b" providerId="ADAL" clId="{2031CB2C-5725-42A2-B6B0-3BBA1394C12E}" dt="2021-09-09T20:51:37.733" v="274"/>
          <ac:spMkLst>
            <pc:docMk/>
            <pc:sldMk cId="1041835859" sldId="270"/>
            <ac:spMk id="56" creationId="{E31995F5-C1B8-476B-959D-E6B90D10AD6C}"/>
          </ac:spMkLst>
        </pc:spChg>
        <pc:spChg chg="mod">
          <ac:chgData name="Robertson, Wendy" userId="3b0607e0-8400-4cee-8458-854cafd46f0b" providerId="ADAL" clId="{2031CB2C-5725-42A2-B6B0-3BBA1394C12E}" dt="2021-09-09T20:51:37.733" v="274"/>
          <ac:spMkLst>
            <pc:docMk/>
            <pc:sldMk cId="1041835859" sldId="270"/>
            <ac:spMk id="57" creationId="{EE8AE0E4-31DC-4331-BFEC-0702D83E5E07}"/>
          </ac:spMkLst>
        </pc:spChg>
        <pc:spChg chg="mod">
          <ac:chgData name="Robertson, Wendy" userId="3b0607e0-8400-4cee-8458-854cafd46f0b" providerId="ADAL" clId="{2031CB2C-5725-42A2-B6B0-3BBA1394C12E}" dt="2021-09-09T20:51:37.733" v="274"/>
          <ac:spMkLst>
            <pc:docMk/>
            <pc:sldMk cId="1041835859" sldId="270"/>
            <ac:spMk id="58" creationId="{A97DF509-E4C7-4FE7-BDE1-E4D2FE14F35A}"/>
          </ac:spMkLst>
        </pc:spChg>
        <pc:spChg chg="mod">
          <ac:chgData name="Robertson, Wendy" userId="3b0607e0-8400-4cee-8458-854cafd46f0b" providerId="ADAL" clId="{2031CB2C-5725-42A2-B6B0-3BBA1394C12E}" dt="2021-09-09T20:51:37.733" v="274"/>
          <ac:spMkLst>
            <pc:docMk/>
            <pc:sldMk cId="1041835859" sldId="270"/>
            <ac:spMk id="59" creationId="{7B7DC852-31D6-4CF0-BDE6-D2CDA307908E}"/>
          </ac:spMkLst>
        </pc:spChg>
        <pc:spChg chg="mod">
          <ac:chgData name="Robertson, Wendy" userId="3b0607e0-8400-4cee-8458-854cafd46f0b" providerId="ADAL" clId="{2031CB2C-5725-42A2-B6B0-3BBA1394C12E}" dt="2021-09-09T20:51:37.733" v="274"/>
          <ac:spMkLst>
            <pc:docMk/>
            <pc:sldMk cId="1041835859" sldId="270"/>
            <ac:spMk id="60" creationId="{D57331D9-3435-4E5E-9C0C-0443545AB7DD}"/>
          </ac:spMkLst>
        </pc:spChg>
        <pc:spChg chg="mod">
          <ac:chgData name="Robertson, Wendy" userId="3b0607e0-8400-4cee-8458-854cafd46f0b" providerId="ADAL" clId="{2031CB2C-5725-42A2-B6B0-3BBA1394C12E}" dt="2021-09-09T20:51:37.733" v="274"/>
          <ac:spMkLst>
            <pc:docMk/>
            <pc:sldMk cId="1041835859" sldId="270"/>
            <ac:spMk id="61" creationId="{55C95567-975E-4A04-8298-120B2F6488E0}"/>
          </ac:spMkLst>
        </pc:spChg>
        <pc:spChg chg="mod">
          <ac:chgData name="Robertson, Wendy" userId="3b0607e0-8400-4cee-8458-854cafd46f0b" providerId="ADAL" clId="{2031CB2C-5725-42A2-B6B0-3BBA1394C12E}" dt="2021-09-09T20:51:37.733" v="274"/>
          <ac:spMkLst>
            <pc:docMk/>
            <pc:sldMk cId="1041835859" sldId="270"/>
            <ac:spMk id="62" creationId="{8FD8FE53-BCD9-4CEE-8F0F-0CBF07FCDDEF}"/>
          </ac:spMkLst>
        </pc:spChg>
        <pc:spChg chg="mod">
          <ac:chgData name="Robertson, Wendy" userId="3b0607e0-8400-4cee-8458-854cafd46f0b" providerId="ADAL" clId="{2031CB2C-5725-42A2-B6B0-3BBA1394C12E}" dt="2021-09-09T20:51:37.733" v="274"/>
          <ac:spMkLst>
            <pc:docMk/>
            <pc:sldMk cId="1041835859" sldId="270"/>
            <ac:spMk id="63" creationId="{376D4615-188D-41B0-835D-7EE6E0064BCD}"/>
          </ac:spMkLst>
        </pc:spChg>
        <pc:spChg chg="mod">
          <ac:chgData name="Robertson, Wendy" userId="3b0607e0-8400-4cee-8458-854cafd46f0b" providerId="ADAL" clId="{2031CB2C-5725-42A2-B6B0-3BBA1394C12E}" dt="2021-09-09T20:51:37.733" v="274"/>
          <ac:spMkLst>
            <pc:docMk/>
            <pc:sldMk cId="1041835859" sldId="270"/>
            <ac:spMk id="64" creationId="{D7EF251B-618D-4428-8EE1-662992F33D70}"/>
          </ac:spMkLst>
        </pc:spChg>
        <pc:spChg chg="mod">
          <ac:chgData name="Robertson, Wendy" userId="3b0607e0-8400-4cee-8458-854cafd46f0b" providerId="ADAL" clId="{2031CB2C-5725-42A2-B6B0-3BBA1394C12E}" dt="2021-09-09T20:51:37.733" v="274"/>
          <ac:spMkLst>
            <pc:docMk/>
            <pc:sldMk cId="1041835859" sldId="270"/>
            <ac:spMk id="65" creationId="{CA73E7DE-F470-4EB9-B38C-0A280FAD8361}"/>
          </ac:spMkLst>
        </pc:spChg>
        <pc:spChg chg="mod">
          <ac:chgData name="Robertson, Wendy" userId="3b0607e0-8400-4cee-8458-854cafd46f0b" providerId="ADAL" clId="{2031CB2C-5725-42A2-B6B0-3BBA1394C12E}" dt="2021-09-09T20:51:37.733" v="274"/>
          <ac:spMkLst>
            <pc:docMk/>
            <pc:sldMk cId="1041835859" sldId="270"/>
            <ac:spMk id="66" creationId="{65ADFF2E-7CF9-4198-84E2-F731AD5052DA}"/>
          </ac:spMkLst>
        </pc:spChg>
        <pc:spChg chg="mod">
          <ac:chgData name="Robertson, Wendy" userId="3b0607e0-8400-4cee-8458-854cafd46f0b" providerId="ADAL" clId="{2031CB2C-5725-42A2-B6B0-3BBA1394C12E}" dt="2021-09-09T20:51:37.733" v="274"/>
          <ac:spMkLst>
            <pc:docMk/>
            <pc:sldMk cId="1041835859" sldId="270"/>
            <ac:spMk id="67" creationId="{8F7EFE2A-7D49-4930-ABB2-67D8B00D6593}"/>
          </ac:spMkLst>
        </pc:spChg>
        <pc:spChg chg="mod">
          <ac:chgData name="Robertson, Wendy" userId="3b0607e0-8400-4cee-8458-854cafd46f0b" providerId="ADAL" clId="{2031CB2C-5725-42A2-B6B0-3BBA1394C12E}" dt="2021-09-09T20:51:37.733" v="274"/>
          <ac:spMkLst>
            <pc:docMk/>
            <pc:sldMk cId="1041835859" sldId="270"/>
            <ac:spMk id="68" creationId="{AB90FAEE-A10C-4287-8E6A-39620905F621}"/>
          </ac:spMkLst>
        </pc:spChg>
        <pc:spChg chg="mod">
          <ac:chgData name="Robertson, Wendy" userId="3b0607e0-8400-4cee-8458-854cafd46f0b" providerId="ADAL" clId="{2031CB2C-5725-42A2-B6B0-3BBA1394C12E}" dt="2021-09-09T20:51:37.733" v="274"/>
          <ac:spMkLst>
            <pc:docMk/>
            <pc:sldMk cId="1041835859" sldId="270"/>
            <ac:spMk id="69" creationId="{2D9FEF4B-7889-43E5-8593-D9FB9BD31464}"/>
          </ac:spMkLst>
        </pc:spChg>
        <pc:spChg chg="mod">
          <ac:chgData name="Robertson, Wendy" userId="3b0607e0-8400-4cee-8458-854cafd46f0b" providerId="ADAL" clId="{2031CB2C-5725-42A2-B6B0-3BBA1394C12E}" dt="2021-09-09T20:51:37.733" v="274"/>
          <ac:spMkLst>
            <pc:docMk/>
            <pc:sldMk cId="1041835859" sldId="270"/>
            <ac:spMk id="70" creationId="{F98C284A-57B2-4EF3-B8DD-B17FBE6D7A30}"/>
          </ac:spMkLst>
        </pc:spChg>
        <pc:spChg chg="mod">
          <ac:chgData name="Robertson, Wendy" userId="3b0607e0-8400-4cee-8458-854cafd46f0b" providerId="ADAL" clId="{2031CB2C-5725-42A2-B6B0-3BBA1394C12E}" dt="2021-09-09T20:51:37.733" v="274"/>
          <ac:spMkLst>
            <pc:docMk/>
            <pc:sldMk cId="1041835859" sldId="270"/>
            <ac:spMk id="71" creationId="{8D2891FA-76C5-45CA-802F-DDC61F310C79}"/>
          </ac:spMkLst>
        </pc:spChg>
        <pc:spChg chg="mod">
          <ac:chgData name="Robertson, Wendy" userId="3b0607e0-8400-4cee-8458-854cafd46f0b" providerId="ADAL" clId="{2031CB2C-5725-42A2-B6B0-3BBA1394C12E}" dt="2021-09-09T20:51:37.733" v="274"/>
          <ac:spMkLst>
            <pc:docMk/>
            <pc:sldMk cId="1041835859" sldId="270"/>
            <ac:spMk id="72" creationId="{A0FADFEA-D515-4266-8642-621EA4DCD6F1}"/>
          </ac:spMkLst>
        </pc:spChg>
        <pc:grpChg chg="del">
          <ac:chgData name="Robertson, Wendy" userId="3b0607e0-8400-4cee-8458-854cafd46f0b" providerId="ADAL" clId="{2031CB2C-5725-42A2-B6B0-3BBA1394C12E}" dt="2021-09-09T20:51:36.772" v="273" actId="478"/>
          <ac:grpSpMkLst>
            <pc:docMk/>
            <pc:sldMk cId="1041835859" sldId="270"/>
            <ac:grpSpMk id="4" creationId="{20707B63-3A6E-4CDE-9BE5-D09FF37ADFE4}"/>
          </ac:grpSpMkLst>
        </pc:grpChg>
        <pc:grpChg chg="add mod">
          <ac:chgData name="Robertson, Wendy" userId="3b0607e0-8400-4cee-8458-854cafd46f0b" providerId="ADAL" clId="{2031CB2C-5725-42A2-B6B0-3BBA1394C12E}" dt="2021-09-09T20:51:37.733" v="274"/>
          <ac:grpSpMkLst>
            <pc:docMk/>
            <pc:sldMk cId="1041835859" sldId="270"/>
            <ac:grpSpMk id="29" creationId="{CF2296FE-34DE-4D83-ACBD-A0EFDC7501A4}"/>
          </ac:grpSpMkLst>
        </pc:grpChg>
        <pc:grpChg chg="mod">
          <ac:chgData name="Robertson, Wendy" userId="3b0607e0-8400-4cee-8458-854cafd46f0b" providerId="ADAL" clId="{2031CB2C-5725-42A2-B6B0-3BBA1394C12E}" dt="2021-09-09T20:51:37.733" v="274"/>
          <ac:grpSpMkLst>
            <pc:docMk/>
            <pc:sldMk cId="1041835859" sldId="270"/>
            <ac:grpSpMk id="30" creationId="{649EDE8D-C1C2-46BB-85F0-62FD0BE49C85}"/>
          </ac:grpSpMkLst>
        </pc:grpChg>
      </pc:sldChg>
      <pc:sldChg chg="addSp delSp modSp mod">
        <pc:chgData name="Robertson, Wendy" userId="3b0607e0-8400-4cee-8458-854cafd46f0b" providerId="ADAL" clId="{2031CB2C-5725-42A2-B6B0-3BBA1394C12E}" dt="2021-09-09T20:51:49.317" v="277"/>
        <pc:sldMkLst>
          <pc:docMk/>
          <pc:sldMk cId="1940130161" sldId="271"/>
        </pc:sldMkLst>
        <pc:spChg chg="add del mod">
          <ac:chgData name="Robertson, Wendy" userId="3b0607e0-8400-4cee-8458-854cafd46f0b" providerId="ADAL" clId="{2031CB2C-5725-42A2-B6B0-3BBA1394C12E}" dt="2021-09-09T20:29:11.789" v="67" actId="478"/>
          <ac:spMkLst>
            <pc:docMk/>
            <pc:sldMk cId="1940130161" sldId="271"/>
            <ac:spMk id="27" creationId="{8C879423-7A5F-4F54-870B-02FEE4330BBF}"/>
          </ac:spMkLst>
        </pc:spChg>
        <pc:spChg chg="add mod ord">
          <ac:chgData name="Robertson, Wendy" userId="3b0607e0-8400-4cee-8458-854cafd46f0b" providerId="ADAL" clId="{2031CB2C-5725-42A2-B6B0-3BBA1394C12E}" dt="2021-09-09T20:51:44.665" v="275" actId="171"/>
          <ac:spMkLst>
            <pc:docMk/>
            <pc:sldMk cId="1940130161" sldId="271"/>
            <ac:spMk id="28" creationId="{B966A00A-0CF4-4431-901F-42D0D50B98DB}"/>
          </ac:spMkLst>
        </pc:spChg>
        <pc:spChg chg="mod">
          <ac:chgData name="Robertson, Wendy" userId="3b0607e0-8400-4cee-8458-854cafd46f0b" providerId="ADAL" clId="{2031CB2C-5725-42A2-B6B0-3BBA1394C12E}" dt="2021-09-09T20:51:49.317" v="277"/>
          <ac:spMkLst>
            <pc:docMk/>
            <pc:sldMk cId="1940130161" sldId="271"/>
            <ac:spMk id="31" creationId="{2067F676-3A17-4781-97EE-586DD129BA50}"/>
          </ac:spMkLst>
        </pc:spChg>
        <pc:spChg chg="mod">
          <ac:chgData name="Robertson, Wendy" userId="3b0607e0-8400-4cee-8458-854cafd46f0b" providerId="ADAL" clId="{2031CB2C-5725-42A2-B6B0-3BBA1394C12E}" dt="2021-09-09T20:51:49.317" v="277"/>
          <ac:spMkLst>
            <pc:docMk/>
            <pc:sldMk cId="1940130161" sldId="271"/>
            <ac:spMk id="32" creationId="{50B7E939-126E-4529-B1A3-648A75E514B5}"/>
          </ac:spMkLst>
        </pc:spChg>
        <pc:spChg chg="mod">
          <ac:chgData name="Robertson, Wendy" userId="3b0607e0-8400-4cee-8458-854cafd46f0b" providerId="ADAL" clId="{2031CB2C-5725-42A2-B6B0-3BBA1394C12E}" dt="2021-09-09T20:51:49.317" v="277"/>
          <ac:spMkLst>
            <pc:docMk/>
            <pc:sldMk cId="1940130161" sldId="271"/>
            <ac:spMk id="33" creationId="{87814FE9-E07E-4D4F-B41F-068F751D6DF5}"/>
          </ac:spMkLst>
        </pc:spChg>
        <pc:spChg chg="mod">
          <ac:chgData name="Robertson, Wendy" userId="3b0607e0-8400-4cee-8458-854cafd46f0b" providerId="ADAL" clId="{2031CB2C-5725-42A2-B6B0-3BBA1394C12E}" dt="2021-09-09T20:51:49.317" v="277"/>
          <ac:spMkLst>
            <pc:docMk/>
            <pc:sldMk cId="1940130161" sldId="271"/>
            <ac:spMk id="34" creationId="{F7D46276-D9B0-44A0-AC11-39D552826A86}"/>
          </ac:spMkLst>
        </pc:spChg>
        <pc:spChg chg="mod">
          <ac:chgData name="Robertson, Wendy" userId="3b0607e0-8400-4cee-8458-854cafd46f0b" providerId="ADAL" clId="{2031CB2C-5725-42A2-B6B0-3BBA1394C12E}" dt="2021-09-09T20:51:49.317" v="277"/>
          <ac:spMkLst>
            <pc:docMk/>
            <pc:sldMk cId="1940130161" sldId="271"/>
            <ac:spMk id="35" creationId="{2876B930-40EF-48E9-8748-2E2375935B0F}"/>
          </ac:spMkLst>
        </pc:spChg>
        <pc:spChg chg="mod">
          <ac:chgData name="Robertson, Wendy" userId="3b0607e0-8400-4cee-8458-854cafd46f0b" providerId="ADAL" clId="{2031CB2C-5725-42A2-B6B0-3BBA1394C12E}" dt="2021-09-09T20:51:49.317" v="277"/>
          <ac:spMkLst>
            <pc:docMk/>
            <pc:sldMk cId="1940130161" sldId="271"/>
            <ac:spMk id="36" creationId="{1A86AE7C-414B-41F3-B90F-DDC6E05F429B}"/>
          </ac:spMkLst>
        </pc:spChg>
        <pc:spChg chg="mod">
          <ac:chgData name="Robertson, Wendy" userId="3b0607e0-8400-4cee-8458-854cafd46f0b" providerId="ADAL" clId="{2031CB2C-5725-42A2-B6B0-3BBA1394C12E}" dt="2021-09-09T20:51:49.317" v="277"/>
          <ac:spMkLst>
            <pc:docMk/>
            <pc:sldMk cId="1940130161" sldId="271"/>
            <ac:spMk id="37" creationId="{89C6AB7F-10D4-438D-BEEB-6A4226C6648B}"/>
          </ac:spMkLst>
        </pc:spChg>
        <pc:spChg chg="mod">
          <ac:chgData name="Robertson, Wendy" userId="3b0607e0-8400-4cee-8458-854cafd46f0b" providerId="ADAL" clId="{2031CB2C-5725-42A2-B6B0-3BBA1394C12E}" dt="2021-09-09T20:51:49.317" v="277"/>
          <ac:spMkLst>
            <pc:docMk/>
            <pc:sldMk cId="1940130161" sldId="271"/>
            <ac:spMk id="38" creationId="{A82EB894-776D-4E92-BD5A-F35A2CF02C55}"/>
          </ac:spMkLst>
        </pc:spChg>
        <pc:spChg chg="mod">
          <ac:chgData name="Robertson, Wendy" userId="3b0607e0-8400-4cee-8458-854cafd46f0b" providerId="ADAL" clId="{2031CB2C-5725-42A2-B6B0-3BBA1394C12E}" dt="2021-09-09T20:51:49.317" v="277"/>
          <ac:spMkLst>
            <pc:docMk/>
            <pc:sldMk cId="1940130161" sldId="271"/>
            <ac:spMk id="39" creationId="{A5B2AAEC-885C-406F-884C-E5013AAFC62F}"/>
          </ac:spMkLst>
        </pc:spChg>
        <pc:spChg chg="mod">
          <ac:chgData name="Robertson, Wendy" userId="3b0607e0-8400-4cee-8458-854cafd46f0b" providerId="ADAL" clId="{2031CB2C-5725-42A2-B6B0-3BBA1394C12E}" dt="2021-09-09T20:51:49.317" v="277"/>
          <ac:spMkLst>
            <pc:docMk/>
            <pc:sldMk cId="1940130161" sldId="271"/>
            <ac:spMk id="40" creationId="{97BFFFA5-ED3D-4A0E-89A6-2B0AD8E7035A}"/>
          </ac:spMkLst>
        </pc:spChg>
        <pc:spChg chg="mod">
          <ac:chgData name="Robertson, Wendy" userId="3b0607e0-8400-4cee-8458-854cafd46f0b" providerId="ADAL" clId="{2031CB2C-5725-42A2-B6B0-3BBA1394C12E}" dt="2021-09-09T20:51:49.317" v="277"/>
          <ac:spMkLst>
            <pc:docMk/>
            <pc:sldMk cId="1940130161" sldId="271"/>
            <ac:spMk id="41" creationId="{F830DBC9-5FFE-47DC-B017-99A17F36D5FA}"/>
          </ac:spMkLst>
        </pc:spChg>
        <pc:spChg chg="mod">
          <ac:chgData name="Robertson, Wendy" userId="3b0607e0-8400-4cee-8458-854cafd46f0b" providerId="ADAL" clId="{2031CB2C-5725-42A2-B6B0-3BBA1394C12E}" dt="2021-09-09T20:51:49.317" v="277"/>
          <ac:spMkLst>
            <pc:docMk/>
            <pc:sldMk cId="1940130161" sldId="271"/>
            <ac:spMk id="42" creationId="{598F3729-FF5C-4CA4-A5C3-1DB60FB6F18B}"/>
          </ac:spMkLst>
        </pc:spChg>
        <pc:spChg chg="mod">
          <ac:chgData name="Robertson, Wendy" userId="3b0607e0-8400-4cee-8458-854cafd46f0b" providerId="ADAL" clId="{2031CB2C-5725-42A2-B6B0-3BBA1394C12E}" dt="2021-09-09T20:51:49.317" v="277"/>
          <ac:spMkLst>
            <pc:docMk/>
            <pc:sldMk cId="1940130161" sldId="271"/>
            <ac:spMk id="43" creationId="{3BF48C76-8A51-4D96-BB16-B15F3E9266DB}"/>
          </ac:spMkLst>
        </pc:spChg>
        <pc:spChg chg="mod">
          <ac:chgData name="Robertson, Wendy" userId="3b0607e0-8400-4cee-8458-854cafd46f0b" providerId="ADAL" clId="{2031CB2C-5725-42A2-B6B0-3BBA1394C12E}" dt="2021-09-09T20:51:49.317" v="277"/>
          <ac:spMkLst>
            <pc:docMk/>
            <pc:sldMk cId="1940130161" sldId="271"/>
            <ac:spMk id="44" creationId="{78A5325C-EE83-4380-B6E4-9159A2439B03}"/>
          </ac:spMkLst>
        </pc:spChg>
        <pc:spChg chg="mod">
          <ac:chgData name="Robertson, Wendy" userId="3b0607e0-8400-4cee-8458-854cafd46f0b" providerId="ADAL" clId="{2031CB2C-5725-42A2-B6B0-3BBA1394C12E}" dt="2021-09-09T20:51:49.317" v="277"/>
          <ac:spMkLst>
            <pc:docMk/>
            <pc:sldMk cId="1940130161" sldId="271"/>
            <ac:spMk id="45" creationId="{73981F73-8B85-4ADE-9BC0-7E2D802FFE18}"/>
          </ac:spMkLst>
        </pc:spChg>
        <pc:spChg chg="mod">
          <ac:chgData name="Robertson, Wendy" userId="3b0607e0-8400-4cee-8458-854cafd46f0b" providerId="ADAL" clId="{2031CB2C-5725-42A2-B6B0-3BBA1394C12E}" dt="2021-09-09T20:51:49.317" v="277"/>
          <ac:spMkLst>
            <pc:docMk/>
            <pc:sldMk cId="1940130161" sldId="271"/>
            <ac:spMk id="46" creationId="{CA0F5CD8-9B81-4547-8CB9-6B3E223ABA18}"/>
          </ac:spMkLst>
        </pc:spChg>
        <pc:spChg chg="mod">
          <ac:chgData name="Robertson, Wendy" userId="3b0607e0-8400-4cee-8458-854cafd46f0b" providerId="ADAL" clId="{2031CB2C-5725-42A2-B6B0-3BBA1394C12E}" dt="2021-09-09T20:51:49.317" v="277"/>
          <ac:spMkLst>
            <pc:docMk/>
            <pc:sldMk cId="1940130161" sldId="271"/>
            <ac:spMk id="47" creationId="{C79E1A9E-6F52-44A9-B49F-9923F77F4A6A}"/>
          </ac:spMkLst>
        </pc:spChg>
        <pc:spChg chg="mod">
          <ac:chgData name="Robertson, Wendy" userId="3b0607e0-8400-4cee-8458-854cafd46f0b" providerId="ADAL" clId="{2031CB2C-5725-42A2-B6B0-3BBA1394C12E}" dt="2021-09-09T20:51:49.317" v="277"/>
          <ac:spMkLst>
            <pc:docMk/>
            <pc:sldMk cId="1940130161" sldId="271"/>
            <ac:spMk id="48" creationId="{7F93F072-224E-423D-BB74-F315C40E6BAA}"/>
          </ac:spMkLst>
        </pc:spChg>
        <pc:spChg chg="mod">
          <ac:chgData name="Robertson, Wendy" userId="3b0607e0-8400-4cee-8458-854cafd46f0b" providerId="ADAL" clId="{2031CB2C-5725-42A2-B6B0-3BBA1394C12E}" dt="2021-09-09T20:51:49.317" v="277"/>
          <ac:spMkLst>
            <pc:docMk/>
            <pc:sldMk cId="1940130161" sldId="271"/>
            <ac:spMk id="49" creationId="{EED40087-86FE-44A4-9047-5A7332C03F01}"/>
          </ac:spMkLst>
        </pc:spChg>
        <pc:spChg chg="mod">
          <ac:chgData name="Robertson, Wendy" userId="3b0607e0-8400-4cee-8458-854cafd46f0b" providerId="ADAL" clId="{2031CB2C-5725-42A2-B6B0-3BBA1394C12E}" dt="2021-09-09T20:51:49.317" v="277"/>
          <ac:spMkLst>
            <pc:docMk/>
            <pc:sldMk cId="1940130161" sldId="271"/>
            <ac:spMk id="50" creationId="{9BD9E479-1819-4098-A214-8FFC078ADF11}"/>
          </ac:spMkLst>
        </pc:spChg>
        <pc:spChg chg="mod">
          <ac:chgData name="Robertson, Wendy" userId="3b0607e0-8400-4cee-8458-854cafd46f0b" providerId="ADAL" clId="{2031CB2C-5725-42A2-B6B0-3BBA1394C12E}" dt="2021-09-09T20:51:49.317" v="277"/>
          <ac:spMkLst>
            <pc:docMk/>
            <pc:sldMk cId="1940130161" sldId="271"/>
            <ac:spMk id="51" creationId="{26F55647-1AF4-4D3D-98BE-08865883768C}"/>
          </ac:spMkLst>
        </pc:spChg>
        <pc:spChg chg="mod">
          <ac:chgData name="Robertson, Wendy" userId="3b0607e0-8400-4cee-8458-854cafd46f0b" providerId="ADAL" clId="{2031CB2C-5725-42A2-B6B0-3BBA1394C12E}" dt="2021-09-09T20:51:49.317" v="277"/>
          <ac:spMkLst>
            <pc:docMk/>
            <pc:sldMk cId="1940130161" sldId="271"/>
            <ac:spMk id="52" creationId="{7573405A-3DF0-4530-9251-28855A85D53E}"/>
          </ac:spMkLst>
        </pc:spChg>
        <pc:spChg chg="mod">
          <ac:chgData name="Robertson, Wendy" userId="3b0607e0-8400-4cee-8458-854cafd46f0b" providerId="ADAL" clId="{2031CB2C-5725-42A2-B6B0-3BBA1394C12E}" dt="2021-09-09T20:51:49.317" v="277"/>
          <ac:spMkLst>
            <pc:docMk/>
            <pc:sldMk cId="1940130161" sldId="271"/>
            <ac:spMk id="53" creationId="{BAD42E47-DF43-436E-96FD-53381C1C729E}"/>
          </ac:spMkLst>
        </pc:spChg>
        <pc:spChg chg="mod">
          <ac:chgData name="Robertson, Wendy" userId="3b0607e0-8400-4cee-8458-854cafd46f0b" providerId="ADAL" clId="{2031CB2C-5725-42A2-B6B0-3BBA1394C12E}" dt="2021-09-09T20:51:49.317" v="277"/>
          <ac:spMkLst>
            <pc:docMk/>
            <pc:sldMk cId="1940130161" sldId="271"/>
            <ac:spMk id="54" creationId="{84E4CDD0-CCF4-48DA-8181-DEC8923E9C9D}"/>
          </ac:spMkLst>
        </pc:spChg>
        <pc:spChg chg="mod">
          <ac:chgData name="Robertson, Wendy" userId="3b0607e0-8400-4cee-8458-854cafd46f0b" providerId="ADAL" clId="{2031CB2C-5725-42A2-B6B0-3BBA1394C12E}" dt="2021-09-09T20:51:49.317" v="277"/>
          <ac:spMkLst>
            <pc:docMk/>
            <pc:sldMk cId="1940130161" sldId="271"/>
            <ac:spMk id="55" creationId="{139AB311-AAA0-4C8E-842F-C967A4B20412}"/>
          </ac:spMkLst>
        </pc:spChg>
        <pc:spChg chg="mod">
          <ac:chgData name="Robertson, Wendy" userId="3b0607e0-8400-4cee-8458-854cafd46f0b" providerId="ADAL" clId="{2031CB2C-5725-42A2-B6B0-3BBA1394C12E}" dt="2021-09-09T20:51:49.317" v="277"/>
          <ac:spMkLst>
            <pc:docMk/>
            <pc:sldMk cId="1940130161" sldId="271"/>
            <ac:spMk id="56" creationId="{EAE58D72-2415-46BA-A447-B370998F604C}"/>
          </ac:spMkLst>
        </pc:spChg>
        <pc:spChg chg="mod">
          <ac:chgData name="Robertson, Wendy" userId="3b0607e0-8400-4cee-8458-854cafd46f0b" providerId="ADAL" clId="{2031CB2C-5725-42A2-B6B0-3BBA1394C12E}" dt="2021-09-09T20:51:49.317" v="277"/>
          <ac:spMkLst>
            <pc:docMk/>
            <pc:sldMk cId="1940130161" sldId="271"/>
            <ac:spMk id="57" creationId="{BD5E46F2-07C2-475F-96A8-CE4A60D74A02}"/>
          </ac:spMkLst>
        </pc:spChg>
        <pc:spChg chg="mod">
          <ac:chgData name="Robertson, Wendy" userId="3b0607e0-8400-4cee-8458-854cafd46f0b" providerId="ADAL" clId="{2031CB2C-5725-42A2-B6B0-3BBA1394C12E}" dt="2021-09-09T20:51:49.317" v="277"/>
          <ac:spMkLst>
            <pc:docMk/>
            <pc:sldMk cId="1940130161" sldId="271"/>
            <ac:spMk id="58" creationId="{6EE1CCCD-F643-46F5-BDD5-64E242068B67}"/>
          </ac:spMkLst>
        </pc:spChg>
        <pc:spChg chg="mod">
          <ac:chgData name="Robertson, Wendy" userId="3b0607e0-8400-4cee-8458-854cafd46f0b" providerId="ADAL" clId="{2031CB2C-5725-42A2-B6B0-3BBA1394C12E}" dt="2021-09-09T20:51:49.317" v="277"/>
          <ac:spMkLst>
            <pc:docMk/>
            <pc:sldMk cId="1940130161" sldId="271"/>
            <ac:spMk id="59" creationId="{5BDDE39B-E940-485F-86FB-6AC2B615D19B}"/>
          </ac:spMkLst>
        </pc:spChg>
        <pc:spChg chg="mod">
          <ac:chgData name="Robertson, Wendy" userId="3b0607e0-8400-4cee-8458-854cafd46f0b" providerId="ADAL" clId="{2031CB2C-5725-42A2-B6B0-3BBA1394C12E}" dt="2021-09-09T20:51:49.317" v="277"/>
          <ac:spMkLst>
            <pc:docMk/>
            <pc:sldMk cId="1940130161" sldId="271"/>
            <ac:spMk id="60" creationId="{66C36C49-0600-4ECF-9C71-CF0D290B7515}"/>
          </ac:spMkLst>
        </pc:spChg>
        <pc:spChg chg="mod">
          <ac:chgData name="Robertson, Wendy" userId="3b0607e0-8400-4cee-8458-854cafd46f0b" providerId="ADAL" clId="{2031CB2C-5725-42A2-B6B0-3BBA1394C12E}" dt="2021-09-09T20:51:49.317" v="277"/>
          <ac:spMkLst>
            <pc:docMk/>
            <pc:sldMk cId="1940130161" sldId="271"/>
            <ac:spMk id="61" creationId="{EC0EB12B-CBC0-41A6-AA7E-C007029A4BD9}"/>
          </ac:spMkLst>
        </pc:spChg>
        <pc:spChg chg="mod">
          <ac:chgData name="Robertson, Wendy" userId="3b0607e0-8400-4cee-8458-854cafd46f0b" providerId="ADAL" clId="{2031CB2C-5725-42A2-B6B0-3BBA1394C12E}" dt="2021-09-09T20:51:49.317" v="277"/>
          <ac:spMkLst>
            <pc:docMk/>
            <pc:sldMk cId="1940130161" sldId="271"/>
            <ac:spMk id="62" creationId="{5932F248-A0A7-4B5F-943C-E4F3D85F0838}"/>
          </ac:spMkLst>
        </pc:spChg>
        <pc:spChg chg="mod">
          <ac:chgData name="Robertson, Wendy" userId="3b0607e0-8400-4cee-8458-854cafd46f0b" providerId="ADAL" clId="{2031CB2C-5725-42A2-B6B0-3BBA1394C12E}" dt="2021-09-09T20:51:49.317" v="277"/>
          <ac:spMkLst>
            <pc:docMk/>
            <pc:sldMk cId="1940130161" sldId="271"/>
            <ac:spMk id="63" creationId="{30287F39-A17B-40E6-B101-0402D3F6F963}"/>
          </ac:spMkLst>
        </pc:spChg>
        <pc:spChg chg="mod">
          <ac:chgData name="Robertson, Wendy" userId="3b0607e0-8400-4cee-8458-854cafd46f0b" providerId="ADAL" clId="{2031CB2C-5725-42A2-B6B0-3BBA1394C12E}" dt="2021-09-09T20:51:49.317" v="277"/>
          <ac:spMkLst>
            <pc:docMk/>
            <pc:sldMk cId="1940130161" sldId="271"/>
            <ac:spMk id="64" creationId="{320E3B51-E879-4B01-819D-2928F3C224E7}"/>
          </ac:spMkLst>
        </pc:spChg>
        <pc:spChg chg="mod">
          <ac:chgData name="Robertson, Wendy" userId="3b0607e0-8400-4cee-8458-854cafd46f0b" providerId="ADAL" clId="{2031CB2C-5725-42A2-B6B0-3BBA1394C12E}" dt="2021-09-09T20:51:49.317" v="277"/>
          <ac:spMkLst>
            <pc:docMk/>
            <pc:sldMk cId="1940130161" sldId="271"/>
            <ac:spMk id="65" creationId="{976C39FE-4ACB-4FD1-A2B0-D00A7EE43064}"/>
          </ac:spMkLst>
        </pc:spChg>
        <pc:spChg chg="mod">
          <ac:chgData name="Robertson, Wendy" userId="3b0607e0-8400-4cee-8458-854cafd46f0b" providerId="ADAL" clId="{2031CB2C-5725-42A2-B6B0-3BBA1394C12E}" dt="2021-09-09T20:51:49.317" v="277"/>
          <ac:spMkLst>
            <pc:docMk/>
            <pc:sldMk cId="1940130161" sldId="271"/>
            <ac:spMk id="66" creationId="{E976FD76-F496-439B-9F83-71B42D96DA22}"/>
          </ac:spMkLst>
        </pc:spChg>
        <pc:spChg chg="mod">
          <ac:chgData name="Robertson, Wendy" userId="3b0607e0-8400-4cee-8458-854cafd46f0b" providerId="ADAL" clId="{2031CB2C-5725-42A2-B6B0-3BBA1394C12E}" dt="2021-09-09T20:51:49.317" v="277"/>
          <ac:spMkLst>
            <pc:docMk/>
            <pc:sldMk cId="1940130161" sldId="271"/>
            <ac:spMk id="67" creationId="{3C868CDA-3075-49C6-B6A7-A04B27B2AFA4}"/>
          </ac:spMkLst>
        </pc:spChg>
        <pc:spChg chg="mod">
          <ac:chgData name="Robertson, Wendy" userId="3b0607e0-8400-4cee-8458-854cafd46f0b" providerId="ADAL" clId="{2031CB2C-5725-42A2-B6B0-3BBA1394C12E}" dt="2021-09-09T20:51:49.317" v="277"/>
          <ac:spMkLst>
            <pc:docMk/>
            <pc:sldMk cId="1940130161" sldId="271"/>
            <ac:spMk id="68" creationId="{3A6365C1-7BDA-4BA7-8FB8-2B1FDE8664D8}"/>
          </ac:spMkLst>
        </pc:spChg>
        <pc:spChg chg="mod">
          <ac:chgData name="Robertson, Wendy" userId="3b0607e0-8400-4cee-8458-854cafd46f0b" providerId="ADAL" clId="{2031CB2C-5725-42A2-B6B0-3BBA1394C12E}" dt="2021-09-09T20:51:49.317" v="277"/>
          <ac:spMkLst>
            <pc:docMk/>
            <pc:sldMk cId="1940130161" sldId="271"/>
            <ac:spMk id="69" creationId="{B33A7E2E-C918-4AA0-9190-F01A2E2E3544}"/>
          </ac:spMkLst>
        </pc:spChg>
        <pc:spChg chg="mod">
          <ac:chgData name="Robertson, Wendy" userId="3b0607e0-8400-4cee-8458-854cafd46f0b" providerId="ADAL" clId="{2031CB2C-5725-42A2-B6B0-3BBA1394C12E}" dt="2021-09-09T20:51:49.317" v="277"/>
          <ac:spMkLst>
            <pc:docMk/>
            <pc:sldMk cId="1940130161" sldId="271"/>
            <ac:spMk id="70" creationId="{E18F72DB-EEAF-48B9-8BC2-9C96087C426F}"/>
          </ac:spMkLst>
        </pc:spChg>
        <pc:spChg chg="mod">
          <ac:chgData name="Robertson, Wendy" userId="3b0607e0-8400-4cee-8458-854cafd46f0b" providerId="ADAL" clId="{2031CB2C-5725-42A2-B6B0-3BBA1394C12E}" dt="2021-09-09T20:51:49.317" v="277"/>
          <ac:spMkLst>
            <pc:docMk/>
            <pc:sldMk cId="1940130161" sldId="271"/>
            <ac:spMk id="71" creationId="{86241057-6350-41D3-BDD4-10012C5A151E}"/>
          </ac:spMkLst>
        </pc:spChg>
        <pc:spChg chg="mod">
          <ac:chgData name="Robertson, Wendy" userId="3b0607e0-8400-4cee-8458-854cafd46f0b" providerId="ADAL" clId="{2031CB2C-5725-42A2-B6B0-3BBA1394C12E}" dt="2021-09-09T20:51:49.317" v="277"/>
          <ac:spMkLst>
            <pc:docMk/>
            <pc:sldMk cId="1940130161" sldId="271"/>
            <ac:spMk id="72" creationId="{C3259B23-7270-49CC-B1C0-A58CB07415A4}"/>
          </ac:spMkLst>
        </pc:spChg>
        <pc:grpChg chg="del">
          <ac:chgData name="Robertson, Wendy" userId="3b0607e0-8400-4cee-8458-854cafd46f0b" providerId="ADAL" clId="{2031CB2C-5725-42A2-B6B0-3BBA1394C12E}" dt="2021-09-09T20:51:48.421" v="276" actId="478"/>
          <ac:grpSpMkLst>
            <pc:docMk/>
            <pc:sldMk cId="1940130161" sldId="271"/>
            <ac:grpSpMk id="4" creationId="{B25C3F41-D7F3-4969-9A8B-BBE422BBD2F3}"/>
          </ac:grpSpMkLst>
        </pc:grpChg>
        <pc:grpChg chg="add mod">
          <ac:chgData name="Robertson, Wendy" userId="3b0607e0-8400-4cee-8458-854cafd46f0b" providerId="ADAL" clId="{2031CB2C-5725-42A2-B6B0-3BBA1394C12E}" dt="2021-09-09T20:51:49.317" v="277"/>
          <ac:grpSpMkLst>
            <pc:docMk/>
            <pc:sldMk cId="1940130161" sldId="271"/>
            <ac:grpSpMk id="29" creationId="{915DE4B8-20BA-4E51-B243-2C1AFACBFACC}"/>
          </ac:grpSpMkLst>
        </pc:grpChg>
        <pc:grpChg chg="mod">
          <ac:chgData name="Robertson, Wendy" userId="3b0607e0-8400-4cee-8458-854cafd46f0b" providerId="ADAL" clId="{2031CB2C-5725-42A2-B6B0-3BBA1394C12E}" dt="2021-09-09T20:51:49.317" v="277"/>
          <ac:grpSpMkLst>
            <pc:docMk/>
            <pc:sldMk cId="1940130161" sldId="271"/>
            <ac:grpSpMk id="30" creationId="{63EBF65B-E7EC-45C3-BE68-DE801A8109BE}"/>
          </ac:grpSpMkLst>
        </pc:grpChg>
      </pc:sldChg>
      <pc:sldChg chg="addSp delSp modSp mod">
        <pc:chgData name="Robertson, Wendy" userId="3b0607e0-8400-4cee-8458-854cafd46f0b" providerId="ADAL" clId="{2031CB2C-5725-42A2-B6B0-3BBA1394C12E}" dt="2021-09-09T20:52:01.373" v="280"/>
        <pc:sldMkLst>
          <pc:docMk/>
          <pc:sldMk cId="711858536" sldId="272"/>
        </pc:sldMkLst>
        <pc:spChg chg="add del mod">
          <ac:chgData name="Robertson, Wendy" userId="3b0607e0-8400-4cee-8458-854cafd46f0b" providerId="ADAL" clId="{2031CB2C-5725-42A2-B6B0-3BBA1394C12E}" dt="2021-09-09T20:29:12.956" v="68" actId="478"/>
          <ac:spMkLst>
            <pc:docMk/>
            <pc:sldMk cId="711858536" sldId="272"/>
            <ac:spMk id="27" creationId="{EA22490C-13D9-467A-979B-29321662F158}"/>
          </ac:spMkLst>
        </pc:spChg>
        <pc:spChg chg="add mod ord">
          <ac:chgData name="Robertson, Wendy" userId="3b0607e0-8400-4cee-8458-854cafd46f0b" providerId="ADAL" clId="{2031CB2C-5725-42A2-B6B0-3BBA1394C12E}" dt="2021-09-09T20:51:57.790" v="278" actId="171"/>
          <ac:spMkLst>
            <pc:docMk/>
            <pc:sldMk cId="711858536" sldId="272"/>
            <ac:spMk id="28" creationId="{F9A0E9D0-D718-49B7-BEFC-00FE7C0F90BA}"/>
          </ac:spMkLst>
        </pc:spChg>
        <pc:spChg chg="mod">
          <ac:chgData name="Robertson, Wendy" userId="3b0607e0-8400-4cee-8458-854cafd46f0b" providerId="ADAL" clId="{2031CB2C-5725-42A2-B6B0-3BBA1394C12E}" dt="2021-09-09T20:52:01.373" v="280"/>
          <ac:spMkLst>
            <pc:docMk/>
            <pc:sldMk cId="711858536" sldId="272"/>
            <ac:spMk id="31" creationId="{7BA4DE7E-B5E7-41FE-A348-3FE89ED89E5D}"/>
          </ac:spMkLst>
        </pc:spChg>
        <pc:spChg chg="mod">
          <ac:chgData name="Robertson, Wendy" userId="3b0607e0-8400-4cee-8458-854cafd46f0b" providerId="ADAL" clId="{2031CB2C-5725-42A2-B6B0-3BBA1394C12E}" dt="2021-09-09T20:52:01.373" v="280"/>
          <ac:spMkLst>
            <pc:docMk/>
            <pc:sldMk cId="711858536" sldId="272"/>
            <ac:spMk id="32" creationId="{936C9722-9965-4ABC-84BE-89A049A08860}"/>
          </ac:spMkLst>
        </pc:spChg>
        <pc:spChg chg="mod">
          <ac:chgData name="Robertson, Wendy" userId="3b0607e0-8400-4cee-8458-854cafd46f0b" providerId="ADAL" clId="{2031CB2C-5725-42A2-B6B0-3BBA1394C12E}" dt="2021-09-09T20:52:01.373" v="280"/>
          <ac:spMkLst>
            <pc:docMk/>
            <pc:sldMk cId="711858536" sldId="272"/>
            <ac:spMk id="33" creationId="{5A5FFE18-A048-407F-94F7-ED378472DB52}"/>
          </ac:spMkLst>
        </pc:spChg>
        <pc:spChg chg="mod">
          <ac:chgData name="Robertson, Wendy" userId="3b0607e0-8400-4cee-8458-854cafd46f0b" providerId="ADAL" clId="{2031CB2C-5725-42A2-B6B0-3BBA1394C12E}" dt="2021-09-09T20:52:01.373" v="280"/>
          <ac:spMkLst>
            <pc:docMk/>
            <pc:sldMk cId="711858536" sldId="272"/>
            <ac:spMk id="34" creationId="{33C4BA02-501F-41DB-A3EF-742B9B41E76C}"/>
          </ac:spMkLst>
        </pc:spChg>
        <pc:spChg chg="mod">
          <ac:chgData name="Robertson, Wendy" userId="3b0607e0-8400-4cee-8458-854cafd46f0b" providerId="ADAL" clId="{2031CB2C-5725-42A2-B6B0-3BBA1394C12E}" dt="2021-09-09T20:52:01.373" v="280"/>
          <ac:spMkLst>
            <pc:docMk/>
            <pc:sldMk cId="711858536" sldId="272"/>
            <ac:spMk id="35" creationId="{16F85057-B563-4825-9137-33DFC151E7F8}"/>
          </ac:spMkLst>
        </pc:spChg>
        <pc:spChg chg="mod">
          <ac:chgData name="Robertson, Wendy" userId="3b0607e0-8400-4cee-8458-854cafd46f0b" providerId="ADAL" clId="{2031CB2C-5725-42A2-B6B0-3BBA1394C12E}" dt="2021-09-09T20:52:01.373" v="280"/>
          <ac:spMkLst>
            <pc:docMk/>
            <pc:sldMk cId="711858536" sldId="272"/>
            <ac:spMk id="36" creationId="{FEB23030-D380-4EF9-9CF4-8603CB925BDF}"/>
          </ac:spMkLst>
        </pc:spChg>
        <pc:spChg chg="mod">
          <ac:chgData name="Robertson, Wendy" userId="3b0607e0-8400-4cee-8458-854cafd46f0b" providerId="ADAL" clId="{2031CB2C-5725-42A2-B6B0-3BBA1394C12E}" dt="2021-09-09T20:52:01.373" v="280"/>
          <ac:spMkLst>
            <pc:docMk/>
            <pc:sldMk cId="711858536" sldId="272"/>
            <ac:spMk id="37" creationId="{27D70A87-8D78-4F76-B82B-7F2C8E831EEF}"/>
          </ac:spMkLst>
        </pc:spChg>
        <pc:spChg chg="mod">
          <ac:chgData name="Robertson, Wendy" userId="3b0607e0-8400-4cee-8458-854cafd46f0b" providerId="ADAL" clId="{2031CB2C-5725-42A2-B6B0-3BBA1394C12E}" dt="2021-09-09T20:52:01.373" v="280"/>
          <ac:spMkLst>
            <pc:docMk/>
            <pc:sldMk cId="711858536" sldId="272"/>
            <ac:spMk id="38" creationId="{C2EF594D-5353-4FFE-9853-E6EE9694A6A5}"/>
          </ac:spMkLst>
        </pc:spChg>
        <pc:spChg chg="mod">
          <ac:chgData name="Robertson, Wendy" userId="3b0607e0-8400-4cee-8458-854cafd46f0b" providerId="ADAL" clId="{2031CB2C-5725-42A2-B6B0-3BBA1394C12E}" dt="2021-09-09T20:52:01.373" v="280"/>
          <ac:spMkLst>
            <pc:docMk/>
            <pc:sldMk cId="711858536" sldId="272"/>
            <ac:spMk id="39" creationId="{EBB8137C-9EAC-4349-9A46-3AFC916EF1E3}"/>
          </ac:spMkLst>
        </pc:spChg>
        <pc:spChg chg="mod">
          <ac:chgData name="Robertson, Wendy" userId="3b0607e0-8400-4cee-8458-854cafd46f0b" providerId="ADAL" clId="{2031CB2C-5725-42A2-B6B0-3BBA1394C12E}" dt="2021-09-09T20:52:01.373" v="280"/>
          <ac:spMkLst>
            <pc:docMk/>
            <pc:sldMk cId="711858536" sldId="272"/>
            <ac:spMk id="40" creationId="{2148F982-557C-49DD-8FFC-53B3133BBACA}"/>
          </ac:spMkLst>
        </pc:spChg>
        <pc:spChg chg="mod">
          <ac:chgData name="Robertson, Wendy" userId="3b0607e0-8400-4cee-8458-854cafd46f0b" providerId="ADAL" clId="{2031CB2C-5725-42A2-B6B0-3BBA1394C12E}" dt="2021-09-09T20:52:01.373" v="280"/>
          <ac:spMkLst>
            <pc:docMk/>
            <pc:sldMk cId="711858536" sldId="272"/>
            <ac:spMk id="41" creationId="{4BB78C2B-97E0-412F-AA7C-F9036EC36415}"/>
          </ac:spMkLst>
        </pc:spChg>
        <pc:spChg chg="mod">
          <ac:chgData name="Robertson, Wendy" userId="3b0607e0-8400-4cee-8458-854cafd46f0b" providerId="ADAL" clId="{2031CB2C-5725-42A2-B6B0-3BBA1394C12E}" dt="2021-09-09T20:52:01.373" v="280"/>
          <ac:spMkLst>
            <pc:docMk/>
            <pc:sldMk cId="711858536" sldId="272"/>
            <ac:spMk id="42" creationId="{B2DA5CB8-F380-4E51-B632-5D41C9836D1E}"/>
          </ac:spMkLst>
        </pc:spChg>
        <pc:spChg chg="mod">
          <ac:chgData name="Robertson, Wendy" userId="3b0607e0-8400-4cee-8458-854cafd46f0b" providerId="ADAL" clId="{2031CB2C-5725-42A2-B6B0-3BBA1394C12E}" dt="2021-09-09T20:52:01.373" v="280"/>
          <ac:spMkLst>
            <pc:docMk/>
            <pc:sldMk cId="711858536" sldId="272"/>
            <ac:spMk id="43" creationId="{F26FC152-2099-48F0-9701-06094E089F61}"/>
          </ac:spMkLst>
        </pc:spChg>
        <pc:spChg chg="mod">
          <ac:chgData name="Robertson, Wendy" userId="3b0607e0-8400-4cee-8458-854cafd46f0b" providerId="ADAL" clId="{2031CB2C-5725-42A2-B6B0-3BBA1394C12E}" dt="2021-09-09T20:52:01.373" v="280"/>
          <ac:spMkLst>
            <pc:docMk/>
            <pc:sldMk cId="711858536" sldId="272"/>
            <ac:spMk id="44" creationId="{4B9A2EC5-B337-41A8-B118-504626E53D3C}"/>
          </ac:spMkLst>
        </pc:spChg>
        <pc:spChg chg="mod">
          <ac:chgData name="Robertson, Wendy" userId="3b0607e0-8400-4cee-8458-854cafd46f0b" providerId="ADAL" clId="{2031CB2C-5725-42A2-B6B0-3BBA1394C12E}" dt="2021-09-09T20:52:01.373" v="280"/>
          <ac:spMkLst>
            <pc:docMk/>
            <pc:sldMk cId="711858536" sldId="272"/>
            <ac:spMk id="45" creationId="{F8958145-357E-4A8A-A66D-0A60F8301954}"/>
          </ac:spMkLst>
        </pc:spChg>
        <pc:spChg chg="mod">
          <ac:chgData name="Robertson, Wendy" userId="3b0607e0-8400-4cee-8458-854cafd46f0b" providerId="ADAL" clId="{2031CB2C-5725-42A2-B6B0-3BBA1394C12E}" dt="2021-09-09T20:52:01.373" v="280"/>
          <ac:spMkLst>
            <pc:docMk/>
            <pc:sldMk cId="711858536" sldId="272"/>
            <ac:spMk id="46" creationId="{698F7C65-0043-4387-8C6E-21C4E1E3B429}"/>
          </ac:spMkLst>
        </pc:spChg>
        <pc:spChg chg="mod">
          <ac:chgData name="Robertson, Wendy" userId="3b0607e0-8400-4cee-8458-854cafd46f0b" providerId="ADAL" clId="{2031CB2C-5725-42A2-B6B0-3BBA1394C12E}" dt="2021-09-09T20:52:01.373" v="280"/>
          <ac:spMkLst>
            <pc:docMk/>
            <pc:sldMk cId="711858536" sldId="272"/>
            <ac:spMk id="47" creationId="{371FB3D2-CFC5-47C7-AEF2-8C4715C7C46F}"/>
          </ac:spMkLst>
        </pc:spChg>
        <pc:spChg chg="mod">
          <ac:chgData name="Robertson, Wendy" userId="3b0607e0-8400-4cee-8458-854cafd46f0b" providerId="ADAL" clId="{2031CB2C-5725-42A2-B6B0-3BBA1394C12E}" dt="2021-09-09T20:52:01.373" v="280"/>
          <ac:spMkLst>
            <pc:docMk/>
            <pc:sldMk cId="711858536" sldId="272"/>
            <ac:spMk id="48" creationId="{7445A556-3EAE-43CF-BA76-C73BA8D689C6}"/>
          </ac:spMkLst>
        </pc:spChg>
        <pc:spChg chg="mod">
          <ac:chgData name="Robertson, Wendy" userId="3b0607e0-8400-4cee-8458-854cafd46f0b" providerId="ADAL" clId="{2031CB2C-5725-42A2-B6B0-3BBA1394C12E}" dt="2021-09-09T20:52:01.373" v="280"/>
          <ac:spMkLst>
            <pc:docMk/>
            <pc:sldMk cId="711858536" sldId="272"/>
            <ac:spMk id="49" creationId="{ECABA716-6A68-458E-9A12-CC1165FBA30D}"/>
          </ac:spMkLst>
        </pc:spChg>
        <pc:spChg chg="mod">
          <ac:chgData name="Robertson, Wendy" userId="3b0607e0-8400-4cee-8458-854cafd46f0b" providerId="ADAL" clId="{2031CB2C-5725-42A2-B6B0-3BBA1394C12E}" dt="2021-09-09T20:52:01.373" v="280"/>
          <ac:spMkLst>
            <pc:docMk/>
            <pc:sldMk cId="711858536" sldId="272"/>
            <ac:spMk id="50" creationId="{DA828898-5055-4F61-B80D-13FC0E78FC76}"/>
          </ac:spMkLst>
        </pc:spChg>
        <pc:spChg chg="mod">
          <ac:chgData name="Robertson, Wendy" userId="3b0607e0-8400-4cee-8458-854cafd46f0b" providerId="ADAL" clId="{2031CB2C-5725-42A2-B6B0-3BBA1394C12E}" dt="2021-09-09T20:52:01.373" v="280"/>
          <ac:spMkLst>
            <pc:docMk/>
            <pc:sldMk cId="711858536" sldId="272"/>
            <ac:spMk id="51" creationId="{975BF7D0-101F-4DE9-9C2D-B9AED51555E6}"/>
          </ac:spMkLst>
        </pc:spChg>
        <pc:spChg chg="mod">
          <ac:chgData name="Robertson, Wendy" userId="3b0607e0-8400-4cee-8458-854cafd46f0b" providerId="ADAL" clId="{2031CB2C-5725-42A2-B6B0-3BBA1394C12E}" dt="2021-09-09T20:52:01.373" v="280"/>
          <ac:spMkLst>
            <pc:docMk/>
            <pc:sldMk cId="711858536" sldId="272"/>
            <ac:spMk id="52" creationId="{C8EE330C-0EB4-44E5-B165-8488FDA7FBCF}"/>
          </ac:spMkLst>
        </pc:spChg>
        <pc:spChg chg="mod">
          <ac:chgData name="Robertson, Wendy" userId="3b0607e0-8400-4cee-8458-854cafd46f0b" providerId="ADAL" clId="{2031CB2C-5725-42A2-B6B0-3BBA1394C12E}" dt="2021-09-09T20:52:01.373" v="280"/>
          <ac:spMkLst>
            <pc:docMk/>
            <pc:sldMk cId="711858536" sldId="272"/>
            <ac:spMk id="53" creationId="{E0BF8F39-D2CD-4B73-843F-949242B058FB}"/>
          </ac:spMkLst>
        </pc:spChg>
        <pc:spChg chg="mod">
          <ac:chgData name="Robertson, Wendy" userId="3b0607e0-8400-4cee-8458-854cafd46f0b" providerId="ADAL" clId="{2031CB2C-5725-42A2-B6B0-3BBA1394C12E}" dt="2021-09-09T20:52:01.373" v="280"/>
          <ac:spMkLst>
            <pc:docMk/>
            <pc:sldMk cId="711858536" sldId="272"/>
            <ac:spMk id="54" creationId="{645F0802-77CA-4DAF-A86F-7EBB5F229166}"/>
          </ac:spMkLst>
        </pc:spChg>
        <pc:spChg chg="mod">
          <ac:chgData name="Robertson, Wendy" userId="3b0607e0-8400-4cee-8458-854cafd46f0b" providerId="ADAL" clId="{2031CB2C-5725-42A2-B6B0-3BBA1394C12E}" dt="2021-09-09T20:52:01.373" v="280"/>
          <ac:spMkLst>
            <pc:docMk/>
            <pc:sldMk cId="711858536" sldId="272"/>
            <ac:spMk id="55" creationId="{F19CB280-85A8-4B6D-8BDC-50F199202E74}"/>
          </ac:spMkLst>
        </pc:spChg>
        <pc:spChg chg="mod">
          <ac:chgData name="Robertson, Wendy" userId="3b0607e0-8400-4cee-8458-854cafd46f0b" providerId="ADAL" clId="{2031CB2C-5725-42A2-B6B0-3BBA1394C12E}" dt="2021-09-09T20:52:01.373" v="280"/>
          <ac:spMkLst>
            <pc:docMk/>
            <pc:sldMk cId="711858536" sldId="272"/>
            <ac:spMk id="56" creationId="{2777CE9F-02BD-4953-BD09-8FA60673643C}"/>
          </ac:spMkLst>
        </pc:spChg>
        <pc:spChg chg="mod">
          <ac:chgData name="Robertson, Wendy" userId="3b0607e0-8400-4cee-8458-854cafd46f0b" providerId="ADAL" clId="{2031CB2C-5725-42A2-B6B0-3BBA1394C12E}" dt="2021-09-09T20:52:01.373" v="280"/>
          <ac:spMkLst>
            <pc:docMk/>
            <pc:sldMk cId="711858536" sldId="272"/>
            <ac:spMk id="57" creationId="{004388E6-5A9A-4BC3-B394-C67F4CEA310C}"/>
          </ac:spMkLst>
        </pc:spChg>
        <pc:spChg chg="mod">
          <ac:chgData name="Robertson, Wendy" userId="3b0607e0-8400-4cee-8458-854cafd46f0b" providerId="ADAL" clId="{2031CB2C-5725-42A2-B6B0-3BBA1394C12E}" dt="2021-09-09T20:52:01.373" v="280"/>
          <ac:spMkLst>
            <pc:docMk/>
            <pc:sldMk cId="711858536" sldId="272"/>
            <ac:spMk id="58" creationId="{0398FFC5-9F5B-444F-9416-B259BCD1BF44}"/>
          </ac:spMkLst>
        </pc:spChg>
        <pc:spChg chg="mod">
          <ac:chgData name="Robertson, Wendy" userId="3b0607e0-8400-4cee-8458-854cafd46f0b" providerId="ADAL" clId="{2031CB2C-5725-42A2-B6B0-3BBA1394C12E}" dt="2021-09-09T20:52:01.373" v="280"/>
          <ac:spMkLst>
            <pc:docMk/>
            <pc:sldMk cId="711858536" sldId="272"/>
            <ac:spMk id="59" creationId="{CBE90722-7DAB-4CD9-824B-6DBAC7A2B740}"/>
          </ac:spMkLst>
        </pc:spChg>
        <pc:spChg chg="mod">
          <ac:chgData name="Robertson, Wendy" userId="3b0607e0-8400-4cee-8458-854cafd46f0b" providerId="ADAL" clId="{2031CB2C-5725-42A2-B6B0-3BBA1394C12E}" dt="2021-09-09T20:52:01.373" v="280"/>
          <ac:spMkLst>
            <pc:docMk/>
            <pc:sldMk cId="711858536" sldId="272"/>
            <ac:spMk id="60" creationId="{831F392C-222B-468F-AD42-235561DEE662}"/>
          </ac:spMkLst>
        </pc:spChg>
        <pc:spChg chg="mod">
          <ac:chgData name="Robertson, Wendy" userId="3b0607e0-8400-4cee-8458-854cafd46f0b" providerId="ADAL" clId="{2031CB2C-5725-42A2-B6B0-3BBA1394C12E}" dt="2021-09-09T20:52:01.373" v="280"/>
          <ac:spMkLst>
            <pc:docMk/>
            <pc:sldMk cId="711858536" sldId="272"/>
            <ac:spMk id="61" creationId="{268C019B-E542-4107-98B3-34292799BD66}"/>
          </ac:spMkLst>
        </pc:spChg>
        <pc:spChg chg="mod">
          <ac:chgData name="Robertson, Wendy" userId="3b0607e0-8400-4cee-8458-854cafd46f0b" providerId="ADAL" clId="{2031CB2C-5725-42A2-B6B0-3BBA1394C12E}" dt="2021-09-09T20:52:01.373" v="280"/>
          <ac:spMkLst>
            <pc:docMk/>
            <pc:sldMk cId="711858536" sldId="272"/>
            <ac:spMk id="62" creationId="{D7710CBF-AE5B-46EA-BCA5-F46E6A57FC1E}"/>
          </ac:spMkLst>
        </pc:spChg>
        <pc:spChg chg="mod">
          <ac:chgData name="Robertson, Wendy" userId="3b0607e0-8400-4cee-8458-854cafd46f0b" providerId="ADAL" clId="{2031CB2C-5725-42A2-B6B0-3BBA1394C12E}" dt="2021-09-09T20:52:01.373" v="280"/>
          <ac:spMkLst>
            <pc:docMk/>
            <pc:sldMk cId="711858536" sldId="272"/>
            <ac:spMk id="63" creationId="{B79B7C3D-8986-4B1C-8941-E2D22C65D745}"/>
          </ac:spMkLst>
        </pc:spChg>
        <pc:spChg chg="mod">
          <ac:chgData name="Robertson, Wendy" userId="3b0607e0-8400-4cee-8458-854cafd46f0b" providerId="ADAL" clId="{2031CB2C-5725-42A2-B6B0-3BBA1394C12E}" dt="2021-09-09T20:52:01.373" v="280"/>
          <ac:spMkLst>
            <pc:docMk/>
            <pc:sldMk cId="711858536" sldId="272"/>
            <ac:spMk id="64" creationId="{99F135A3-0660-4CF2-B18B-2D6BD6DE68C1}"/>
          </ac:spMkLst>
        </pc:spChg>
        <pc:spChg chg="mod">
          <ac:chgData name="Robertson, Wendy" userId="3b0607e0-8400-4cee-8458-854cafd46f0b" providerId="ADAL" clId="{2031CB2C-5725-42A2-B6B0-3BBA1394C12E}" dt="2021-09-09T20:52:01.373" v="280"/>
          <ac:spMkLst>
            <pc:docMk/>
            <pc:sldMk cId="711858536" sldId="272"/>
            <ac:spMk id="65" creationId="{DE1BD7E9-5A83-4B6E-9780-3838EEF350FA}"/>
          </ac:spMkLst>
        </pc:spChg>
        <pc:spChg chg="mod">
          <ac:chgData name="Robertson, Wendy" userId="3b0607e0-8400-4cee-8458-854cafd46f0b" providerId="ADAL" clId="{2031CB2C-5725-42A2-B6B0-3BBA1394C12E}" dt="2021-09-09T20:52:01.373" v="280"/>
          <ac:spMkLst>
            <pc:docMk/>
            <pc:sldMk cId="711858536" sldId="272"/>
            <ac:spMk id="66" creationId="{88C5D5BD-2D36-4523-A271-AA7F62220C77}"/>
          </ac:spMkLst>
        </pc:spChg>
        <pc:spChg chg="mod">
          <ac:chgData name="Robertson, Wendy" userId="3b0607e0-8400-4cee-8458-854cafd46f0b" providerId="ADAL" clId="{2031CB2C-5725-42A2-B6B0-3BBA1394C12E}" dt="2021-09-09T20:52:01.373" v="280"/>
          <ac:spMkLst>
            <pc:docMk/>
            <pc:sldMk cId="711858536" sldId="272"/>
            <ac:spMk id="67" creationId="{4B6F93C6-62DE-4277-B156-0EF2EC16A4E4}"/>
          </ac:spMkLst>
        </pc:spChg>
        <pc:spChg chg="mod">
          <ac:chgData name="Robertson, Wendy" userId="3b0607e0-8400-4cee-8458-854cafd46f0b" providerId="ADAL" clId="{2031CB2C-5725-42A2-B6B0-3BBA1394C12E}" dt="2021-09-09T20:52:01.373" v="280"/>
          <ac:spMkLst>
            <pc:docMk/>
            <pc:sldMk cId="711858536" sldId="272"/>
            <ac:spMk id="68" creationId="{7DB1B4CD-D604-46C6-8D6B-C0E72447054A}"/>
          </ac:spMkLst>
        </pc:spChg>
        <pc:spChg chg="mod">
          <ac:chgData name="Robertson, Wendy" userId="3b0607e0-8400-4cee-8458-854cafd46f0b" providerId="ADAL" clId="{2031CB2C-5725-42A2-B6B0-3BBA1394C12E}" dt="2021-09-09T20:52:01.373" v="280"/>
          <ac:spMkLst>
            <pc:docMk/>
            <pc:sldMk cId="711858536" sldId="272"/>
            <ac:spMk id="69" creationId="{D9C5929B-A599-49D2-AF59-2687737D5B30}"/>
          </ac:spMkLst>
        </pc:spChg>
        <pc:spChg chg="mod">
          <ac:chgData name="Robertson, Wendy" userId="3b0607e0-8400-4cee-8458-854cafd46f0b" providerId="ADAL" clId="{2031CB2C-5725-42A2-B6B0-3BBA1394C12E}" dt="2021-09-09T20:52:01.373" v="280"/>
          <ac:spMkLst>
            <pc:docMk/>
            <pc:sldMk cId="711858536" sldId="272"/>
            <ac:spMk id="70" creationId="{E3532EB0-E147-44D3-852D-30D9673C2454}"/>
          </ac:spMkLst>
        </pc:spChg>
        <pc:spChg chg="mod">
          <ac:chgData name="Robertson, Wendy" userId="3b0607e0-8400-4cee-8458-854cafd46f0b" providerId="ADAL" clId="{2031CB2C-5725-42A2-B6B0-3BBA1394C12E}" dt="2021-09-09T20:52:01.373" v="280"/>
          <ac:spMkLst>
            <pc:docMk/>
            <pc:sldMk cId="711858536" sldId="272"/>
            <ac:spMk id="71" creationId="{DFE43BD0-492D-49AD-8F61-CF6E158ABE60}"/>
          </ac:spMkLst>
        </pc:spChg>
        <pc:spChg chg="mod">
          <ac:chgData name="Robertson, Wendy" userId="3b0607e0-8400-4cee-8458-854cafd46f0b" providerId="ADAL" clId="{2031CB2C-5725-42A2-B6B0-3BBA1394C12E}" dt="2021-09-09T20:52:01.373" v="280"/>
          <ac:spMkLst>
            <pc:docMk/>
            <pc:sldMk cId="711858536" sldId="272"/>
            <ac:spMk id="72" creationId="{353DDF21-1204-43AB-9FC6-78D53532D103}"/>
          </ac:spMkLst>
        </pc:spChg>
        <pc:grpChg chg="del">
          <ac:chgData name="Robertson, Wendy" userId="3b0607e0-8400-4cee-8458-854cafd46f0b" providerId="ADAL" clId="{2031CB2C-5725-42A2-B6B0-3BBA1394C12E}" dt="2021-09-09T20:52:00.885" v="279" actId="478"/>
          <ac:grpSpMkLst>
            <pc:docMk/>
            <pc:sldMk cId="711858536" sldId="272"/>
            <ac:grpSpMk id="4" creationId="{2F277C31-944A-4122-A751-E791E5E204C7}"/>
          </ac:grpSpMkLst>
        </pc:grpChg>
        <pc:grpChg chg="add mod">
          <ac:chgData name="Robertson, Wendy" userId="3b0607e0-8400-4cee-8458-854cafd46f0b" providerId="ADAL" clId="{2031CB2C-5725-42A2-B6B0-3BBA1394C12E}" dt="2021-09-09T20:52:01.373" v="280"/>
          <ac:grpSpMkLst>
            <pc:docMk/>
            <pc:sldMk cId="711858536" sldId="272"/>
            <ac:grpSpMk id="29" creationId="{88CCC3D6-D95A-44A3-8409-2C3D53F75A86}"/>
          </ac:grpSpMkLst>
        </pc:grpChg>
        <pc:grpChg chg="mod">
          <ac:chgData name="Robertson, Wendy" userId="3b0607e0-8400-4cee-8458-854cafd46f0b" providerId="ADAL" clId="{2031CB2C-5725-42A2-B6B0-3BBA1394C12E}" dt="2021-09-09T20:52:01.373" v="280"/>
          <ac:grpSpMkLst>
            <pc:docMk/>
            <pc:sldMk cId="711858536" sldId="272"/>
            <ac:grpSpMk id="30" creationId="{C757CBA4-9549-4F62-86E6-A03288545CC2}"/>
          </ac:grpSpMkLst>
        </pc:grpChg>
      </pc:sldChg>
      <pc:sldChg chg="addSp delSp modSp mod">
        <pc:chgData name="Robertson, Wendy" userId="3b0607e0-8400-4cee-8458-854cafd46f0b" providerId="ADAL" clId="{2031CB2C-5725-42A2-B6B0-3BBA1394C12E}" dt="2021-09-09T20:52:09.443" v="283"/>
        <pc:sldMkLst>
          <pc:docMk/>
          <pc:sldMk cId="505111688" sldId="273"/>
        </pc:sldMkLst>
        <pc:spChg chg="add del mod">
          <ac:chgData name="Robertson, Wendy" userId="3b0607e0-8400-4cee-8458-854cafd46f0b" providerId="ADAL" clId="{2031CB2C-5725-42A2-B6B0-3BBA1394C12E}" dt="2021-09-09T20:29:14.092" v="69" actId="478"/>
          <ac:spMkLst>
            <pc:docMk/>
            <pc:sldMk cId="505111688" sldId="273"/>
            <ac:spMk id="27" creationId="{7513136D-0574-465E-B4C8-4EA40D9CC162}"/>
          </ac:spMkLst>
        </pc:spChg>
        <pc:spChg chg="add mod ord">
          <ac:chgData name="Robertson, Wendy" userId="3b0607e0-8400-4cee-8458-854cafd46f0b" providerId="ADAL" clId="{2031CB2C-5725-42A2-B6B0-3BBA1394C12E}" dt="2021-09-09T20:52:06.112" v="281" actId="171"/>
          <ac:spMkLst>
            <pc:docMk/>
            <pc:sldMk cId="505111688" sldId="273"/>
            <ac:spMk id="28" creationId="{034B0731-A4FB-4263-B767-2B4AE0226017}"/>
          </ac:spMkLst>
        </pc:spChg>
        <pc:spChg chg="mod">
          <ac:chgData name="Robertson, Wendy" userId="3b0607e0-8400-4cee-8458-854cafd46f0b" providerId="ADAL" clId="{2031CB2C-5725-42A2-B6B0-3BBA1394C12E}" dt="2021-09-09T20:52:09.443" v="283"/>
          <ac:spMkLst>
            <pc:docMk/>
            <pc:sldMk cId="505111688" sldId="273"/>
            <ac:spMk id="31" creationId="{057D3B31-1CCA-4B91-A057-54C3886C9ABB}"/>
          </ac:spMkLst>
        </pc:spChg>
        <pc:spChg chg="mod">
          <ac:chgData name="Robertson, Wendy" userId="3b0607e0-8400-4cee-8458-854cafd46f0b" providerId="ADAL" clId="{2031CB2C-5725-42A2-B6B0-3BBA1394C12E}" dt="2021-09-09T20:52:09.443" v="283"/>
          <ac:spMkLst>
            <pc:docMk/>
            <pc:sldMk cId="505111688" sldId="273"/>
            <ac:spMk id="32" creationId="{9BBCBEA1-5AE9-4AC5-844B-9371705A2EB5}"/>
          </ac:spMkLst>
        </pc:spChg>
        <pc:spChg chg="mod">
          <ac:chgData name="Robertson, Wendy" userId="3b0607e0-8400-4cee-8458-854cafd46f0b" providerId="ADAL" clId="{2031CB2C-5725-42A2-B6B0-3BBA1394C12E}" dt="2021-09-09T20:52:09.443" v="283"/>
          <ac:spMkLst>
            <pc:docMk/>
            <pc:sldMk cId="505111688" sldId="273"/>
            <ac:spMk id="33" creationId="{47F1E767-6B2D-48E5-852A-A3D5D02691FA}"/>
          </ac:spMkLst>
        </pc:spChg>
        <pc:spChg chg="mod">
          <ac:chgData name="Robertson, Wendy" userId="3b0607e0-8400-4cee-8458-854cafd46f0b" providerId="ADAL" clId="{2031CB2C-5725-42A2-B6B0-3BBA1394C12E}" dt="2021-09-09T20:52:09.443" v="283"/>
          <ac:spMkLst>
            <pc:docMk/>
            <pc:sldMk cId="505111688" sldId="273"/>
            <ac:spMk id="34" creationId="{ADD6FEC5-E915-496F-B94A-A03B50454634}"/>
          </ac:spMkLst>
        </pc:spChg>
        <pc:spChg chg="mod">
          <ac:chgData name="Robertson, Wendy" userId="3b0607e0-8400-4cee-8458-854cafd46f0b" providerId="ADAL" clId="{2031CB2C-5725-42A2-B6B0-3BBA1394C12E}" dt="2021-09-09T20:52:09.443" v="283"/>
          <ac:spMkLst>
            <pc:docMk/>
            <pc:sldMk cId="505111688" sldId="273"/>
            <ac:spMk id="35" creationId="{23E980D8-A7A0-41E9-8F60-590BA4F8B701}"/>
          </ac:spMkLst>
        </pc:spChg>
        <pc:spChg chg="mod">
          <ac:chgData name="Robertson, Wendy" userId="3b0607e0-8400-4cee-8458-854cafd46f0b" providerId="ADAL" clId="{2031CB2C-5725-42A2-B6B0-3BBA1394C12E}" dt="2021-09-09T20:52:09.443" v="283"/>
          <ac:spMkLst>
            <pc:docMk/>
            <pc:sldMk cId="505111688" sldId="273"/>
            <ac:spMk id="36" creationId="{88F0A713-AC62-4D0F-A8BF-AC0B94249594}"/>
          </ac:spMkLst>
        </pc:spChg>
        <pc:spChg chg="mod">
          <ac:chgData name="Robertson, Wendy" userId="3b0607e0-8400-4cee-8458-854cafd46f0b" providerId="ADAL" clId="{2031CB2C-5725-42A2-B6B0-3BBA1394C12E}" dt="2021-09-09T20:52:09.443" v="283"/>
          <ac:spMkLst>
            <pc:docMk/>
            <pc:sldMk cId="505111688" sldId="273"/>
            <ac:spMk id="37" creationId="{2CD41640-1588-447A-9421-D025E08129BC}"/>
          </ac:spMkLst>
        </pc:spChg>
        <pc:spChg chg="mod">
          <ac:chgData name="Robertson, Wendy" userId="3b0607e0-8400-4cee-8458-854cafd46f0b" providerId="ADAL" clId="{2031CB2C-5725-42A2-B6B0-3BBA1394C12E}" dt="2021-09-09T20:52:09.443" v="283"/>
          <ac:spMkLst>
            <pc:docMk/>
            <pc:sldMk cId="505111688" sldId="273"/>
            <ac:spMk id="38" creationId="{F32BEC15-BDF9-49DC-9C84-A17A68EEC521}"/>
          </ac:spMkLst>
        </pc:spChg>
        <pc:spChg chg="mod">
          <ac:chgData name="Robertson, Wendy" userId="3b0607e0-8400-4cee-8458-854cafd46f0b" providerId="ADAL" clId="{2031CB2C-5725-42A2-B6B0-3BBA1394C12E}" dt="2021-09-09T20:52:09.443" v="283"/>
          <ac:spMkLst>
            <pc:docMk/>
            <pc:sldMk cId="505111688" sldId="273"/>
            <ac:spMk id="39" creationId="{6843833C-3FED-41DB-A606-74BAD6B5EE75}"/>
          </ac:spMkLst>
        </pc:spChg>
        <pc:spChg chg="mod">
          <ac:chgData name="Robertson, Wendy" userId="3b0607e0-8400-4cee-8458-854cafd46f0b" providerId="ADAL" clId="{2031CB2C-5725-42A2-B6B0-3BBA1394C12E}" dt="2021-09-09T20:52:09.443" v="283"/>
          <ac:spMkLst>
            <pc:docMk/>
            <pc:sldMk cId="505111688" sldId="273"/>
            <ac:spMk id="40" creationId="{FEE03F57-58A7-4D7F-BDD2-5E3E63530B6F}"/>
          </ac:spMkLst>
        </pc:spChg>
        <pc:spChg chg="mod">
          <ac:chgData name="Robertson, Wendy" userId="3b0607e0-8400-4cee-8458-854cafd46f0b" providerId="ADAL" clId="{2031CB2C-5725-42A2-B6B0-3BBA1394C12E}" dt="2021-09-09T20:52:09.443" v="283"/>
          <ac:spMkLst>
            <pc:docMk/>
            <pc:sldMk cId="505111688" sldId="273"/>
            <ac:spMk id="41" creationId="{421837F5-E91D-445C-AC82-FB60225DE0A7}"/>
          </ac:spMkLst>
        </pc:spChg>
        <pc:spChg chg="mod">
          <ac:chgData name="Robertson, Wendy" userId="3b0607e0-8400-4cee-8458-854cafd46f0b" providerId="ADAL" clId="{2031CB2C-5725-42A2-B6B0-3BBA1394C12E}" dt="2021-09-09T20:52:09.443" v="283"/>
          <ac:spMkLst>
            <pc:docMk/>
            <pc:sldMk cId="505111688" sldId="273"/>
            <ac:spMk id="42" creationId="{1CD70BD5-E9C8-4432-87B8-05F1299ACFEB}"/>
          </ac:spMkLst>
        </pc:spChg>
        <pc:spChg chg="mod">
          <ac:chgData name="Robertson, Wendy" userId="3b0607e0-8400-4cee-8458-854cafd46f0b" providerId="ADAL" clId="{2031CB2C-5725-42A2-B6B0-3BBA1394C12E}" dt="2021-09-09T20:52:09.443" v="283"/>
          <ac:spMkLst>
            <pc:docMk/>
            <pc:sldMk cId="505111688" sldId="273"/>
            <ac:spMk id="43" creationId="{CDBE6159-E218-4347-AE68-AACFCBDCC2EE}"/>
          </ac:spMkLst>
        </pc:spChg>
        <pc:spChg chg="mod">
          <ac:chgData name="Robertson, Wendy" userId="3b0607e0-8400-4cee-8458-854cafd46f0b" providerId="ADAL" clId="{2031CB2C-5725-42A2-B6B0-3BBA1394C12E}" dt="2021-09-09T20:52:09.443" v="283"/>
          <ac:spMkLst>
            <pc:docMk/>
            <pc:sldMk cId="505111688" sldId="273"/>
            <ac:spMk id="44" creationId="{5E4892F5-7B42-4B45-9C9F-A9FB09741B8B}"/>
          </ac:spMkLst>
        </pc:spChg>
        <pc:spChg chg="mod">
          <ac:chgData name="Robertson, Wendy" userId="3b0607e0-8400-4cee-8458-854cafd46f0b" providerId="ADAL" clId="{2031CB2C-5725-42A2-B6B0-3BBA1394C12E}" dt="2021-09-09T20:52:09.443" v="283"/>
          <ac:spMkLst>
            <pc:docMk/>
            <pc:sldMk cId="505111688" sldId="273"/>
            <ac:spMk id="45" creationId="{D3B7F98B-2B2E-4698-96B5-3E45204084C3}"/>
          </ac:spMkLst>
        </pc:spChg>
        <pc:spChg chg="mod">
          <ac:chgData name="Robertson, Wendy" userId="3b0607e0-8400-4cee-8458-854cafd46f0b" providerId="ADAL" clId="{2031CB2C-5725-42A2-B6B0-3BBA1394C12E}" dt="2021-09-09T20:52:09.443" v="283"/>
          <ac:spMkLst>
            <pc:docMk/>
            <pc:sldMk cId="505111688" sldId="273"/>
            <ac:spMk id="46" creationId="{75F39A0C-D89B-4946-9B7D-D9BA1FB4AFFF}"/>
          </ac:spMkLst>
        </pc:spChg>
        <pc:spChg chg="mod">
          <ac:chgData name="Robertson, Wendy" userId="3b0607e0-8400-4cee-8458-854cafd46f0b" providerId="ADAL" clId="{2031CB2C-5725-42A2-B6B0-3BBA1394C12E}" dt="2021-09-09T20:52:09.443" v="283"/>
          <ac:spMkLst>
            <pc:docMk/>
            <pc:sldMk cId="505111688" sldId="273"/>
            <ac:spMk id="47" creationId="{B2E1117C-3CED-4C10-97DC-F31C40F88952}"/>
          </ac:spMkLst>
        </pc:spChg>
        <pc:spChg chg="mod">
          <ac:chgData name="Robertson, Wendy" userId="3b0607e0-8400-4cee-8458-854cafd46f0b" providerId="ADAL" clId="{2031CB2C-5725-42A2-B6B0-3BBA1394C12E}" dt="2021-09-09T20:52:09.443" v="283"/>
          <ac:spMkLst>
            <pc:docMk/>
            <pc:sldMk cId="505111688" sldId="273"/>
            <ac:spMk id="48" creationId="{A24750AD-56F7-4B42-9069-633F0F8B3252}"/>
          </ac:spMkLst>
        </pc:spChg>
        <pc:spChg chg="mod">
          <ac:chgData name="Robertson, Wendy" userId="3b0607e0-8400-4cee-8458-854cafd46f0b" providerId="ADAL" clId="{2031CB2C-5725-42A2-B6B0-3BBA1394C12E}" dt="2021-09-09T20:52:09.443" v="283"/>
          <ac:spMkLst>
            <pc:docMk/>
            <pc:sldMk cId="505111688" sldId="273"/>
            <ac:spMk id="49" creationId="{B817C824-870E-4C3F-B7C2-30BD0933DD4F}"/>
          </ac:spMkLst>
        </pc:spChg>
        <pc:spChg chg="mod">
          <ac:chgData name="Robertson, Wendy" userId="3b0607e0-8400-4cee-8458-854cafd46f0b" providerId="ADAL" clId="{2031CB2C-5725-42A2-B6B0-3BBA1394C12E}" dt="2021-09-09T20:52:09.443" v="283"/>
          <ac:spMkLst>
            <pc:docMk/>
            <pc:sldMk cId="505111688" sldId="273"/>
            <ac:spMk id="50" creationId="{93C5408C-5D87-4177-81F8-B60E11AAC6DE}"/>
          </ac:spMkLst>
        </pc:spChg>
        <pc:spChg chg="mod">
          <ac:chgData name="Robertson, Wendy" userId="3b0607e0-8400-4cee-8458-854cafd46f0b" providerId="ADAL" clId="{2031CB2C-5725-42A2-B6B0-3BBA1394C12E}" dt="2021-09-09T20:52:09.443" v="283"/>
          <ac:spMkLst>
            <pc:docMk/>
            <pc:sldMk cId="505111688" sldId="273"/>
            <ac:spMk id="51" creationId="{6FCF3186-FEDE-455C-B45B-773D457B66FB}"/>
          </ac:spMkLst>
        </pc:spChg>
        <pc:spChg chg="mod">
          <ac:chgData name="Robertson, Wendy" userId="3b0607e0-8400-4cee-8458-854cafd46f0b" providerId="ADAL" clId="{2031CB2C-5725-42A2-B6B0-3BBA1394C12E}" dt="2021-09-09T20:52:09.443" v="283"/>
          <ac:spMkLst>
            <pc:docMk/>
            <pc:sldMk cId="505111688" sldId="273"/>
            <ac:spMk id="52" creationId="{851FA1CC-D81D-4FBA-B530-663C09F128FA}"/>
          </ac:spMkLst>
        </pc:spChg>
        <pc:spChg chg="mod">
          <ac:chgData name="Robertson, Wendy" userId="3b0607e0-8400-4cee-8458-854cafd46f0b" providerId="ADAL" clId="{2031CB2C-5725-42A2-B6B0-3BBA1394C12E}" dt="2021-09-09T20:52:09.443" v="283"/>
          <ac:spMkLst>
            <pc:docMk/>
            <pc:sldMk cId="505111688" sldId="273"/>
            <ac:spMk id="53" creationId="{386A8865-582C-4AB9-B988-8908CA7BF5A2}"/>
          </ac:spMkLst>
        </pc:spChg>
        <pc:spChg chg="mod">
          <ac:chgData name="Robertson, Wendy" userId="3b0607e0-8400-4cee-8458-854cafd46f0b" providerId="ADAL" clId="{2031CB2C-5725-42A2-B6B0-3BBA1394C12E}" dt="2021-09-09T20:52:09.443" v="283"/>
          <ac:spMkLst>
            <pc:docMk/>
            <pc:sldMk cId="505111688" sldId="273"/>
            <ac:spMk id="54" creationId="{84AA65E6-322E-4B54-8B57-97B3DBA9997E}"/>
          </ac:spMkLst>
        </pc:spChg>
        <pc:spChg chg="mod">
          <ac:chgData name="Robertson, Wendy" userId="3b0607e0-8400-4cee-8458-854cafd46f0b" providerId="ADAL" clId="{2031CB2C-5725-42A2-B6B0-3BBA1394C12E}" dt="2021-09-09T20:52:09.443" v="283"/>
          <ac:spMkLst>
            <pc:docMk/>
            <pc:sldMk cId="505111688" sldId="273"/>
            <ac:spMk id="55" creationId="{A92880EF-A070-458D-B02F-3949587FA6D1}"/>
          </ac:spMkLst>
        </pc:spChg>
        <pc:spChg chg="mod">
          <ac:chgData name="Robertson, Wendy" userId="3b0607e0-8400-4cee-8458-854cafd46f0b" providerId="ADAL" clId="{2031CB2C-5725-42A2-B6B0-3BBA1394C12E}" dt="2021-09-09T20:52:09.443" v="283"/>
          <ac:spMkLst>
            <pc:docMk/>
            <pc:sldMk cId="505111688" sldId="273"/>
            <ac:spMk id="56" creationId="{DFE636F0-E49B-42FB-BE57-38FFB63B983E}"/>
          </ac:spMkLst>
        </pc:spChg>
        <pc:spChg chg="mod">
          <ac:chgData name="Robertson, Wendy" userId="3b0607e0-8400-4cee-8458-854cafd46f0b" providerId="ADAL" clId="{2031CB2C-5725-42A2-B6B0-3BBA1394C12E}" dt="2021-09-09T20:52:09.443" v="283"/>
          <ac:spMkLst>
            <pc:docMk/>
            <pc:sldMk cId="505111688" sldId="273"/>
            <ac:spMk id="57" creationId="{73033FDE-6DD1-4611-A125-21C25F11C824}"/>
          </ac:spMkLst>
        </pc:spChg>
        <pc:spChg chg="mod">
          <ac:chgData name="Robertson, Wendy" userId="3b0607e0-8400-4cee-8458-854cafd46f0b" providerId="ADAL" clId="{2031CB2C-5725-42A2-B6B0-3BBA1394C12E}" dt="2021-09-09T20:52:09.443" v="283"/>
          <ac:spMkLst>
            <pc:docMk/>
            <pc:sldMk cId="505111688" sldId="273"/>
            <ac:spMk id="58" creationId="{190438DC-11FE-48FB-B8A4-5042DDE7C9B4}"/>
          </ac:spMkLst>
        </pc:spChg>
        <pc:spChg chg="mod">
          <ac:chgData name="Robertson, Wendy" userId="3b0607e0-8400-4cee-8458-854cafd46f0b" providerId="ADAL" clId="{2031CB2C-5725-42A2-B6B0-3BBA1394C12E}" dt="2021-09-09T20:52:09.443" v="283"/>
          <ac:spMkLst>
            <pc:docMk/>
            <pc:sldMk cId="505111688" sldId="273"/>
            <ac:spMk id="59" creationId="{A4E9315D-1028-4DA4-AD1E-469308ACC62E}"/>
          </ac:spMkLst>
        </pc:spChg>
        <pc:spChg chg="mod">
          <ac:chgData name="Robertson, Wendy" userId="3b0607e0-8400-4cee-8458-854cafd46f0b" providerId="ADAL" clId="{2031CB2C-5725-42A2-B6B0-3BBA1394C12E}" dt="2021-09-09T20:52:09.443" v="283"/>
          <ac:spMkLst>
            <pc:docMk/>
            <pc:sldMk cId="505111688" sldId="273"/>
            <ac:spMk id="60" creationId="{B3A5989D-5DD2-4A1E-9057-560FE0954BBE}"/>
          </ac:spMkLst>
        </pc:spChg>
        <pc:spChg chg="mod">
          <ac:chgData name="Robertson, Wendy" userId="3b0607e0-8400-4cee-8458-854cafd46f0b" providerId="ADAL" clId="{2031CB2C-5725-42A2-B6B0-3BBA1394C12E}" dt="2021-09-09T20:52:09.443" v="283"/>
          <ac:spMkLst>
            <pc:docMk/>
            <pc:sldMk cId="505111688" sldId="273"/>
            <ac:spMk id="61" creationId="{D7E2CF91-99F7-4961-BD1E-3440CC3C4223}"/>
          </ac:spMkLst>
        </pc:spChg>
        <pc:spChg chg="mod">
          <ac:chgData name="Robertson, Wendy" userId="3b0607e0-8400-4cee-8458-854cafd46f0b" providerId="ADAL" clId="{2031CB2C-5725-42A2-B6B0-3BBA1394C12E}" dt="2021-09-09T20:52:09.443" v="283"/>
          <ac:spMkLst>
            <pc:docMk/>
            <pc:sldMk cId="505111688" sldId="273"/>
            <ac:spMk id="62" creationId="{88D05A79-8EBE-47B7-8481-A3135C2F04C9}"/>
          </ac:spMkLst>
        </pc:spChg>
        <pc:spChg chg="mod">
          <ac:chgData name="Robertson, Wendy" userId="3b0607e0-8400-4cee-8458-854cafd46f0b" providerId="ADAL" clId="{2031CB2C-5725-42A2-B6B0-3BBA1394C12E}" dt="2021-09-09T20:52:09.443" v="283"/>
          <ac:spMkLst>
            <pc:docMk/>
            <pc:sldMk cId="505111688" sldId="273"/>
            <ac:spMk id="63" creationId="{43367DDF-E6B0-401C-91D6-B132254F0AFF}"/>
          </ac:spMkLst>
        </pc:spChg>
        <pc:spChg chg="mod">
          <ac:chgData name="Robertson, Wendy" userId="3b0607e0-8400-4cee-8458-854cafd46f0b" providerId="ADAL" clId="{2031CB2C-5725-42A2-B6B0-3BBA1394C12E}" dt="2021-09-09T20:52:09.443" v="283"/>
          <ac:spMkLst>
            <pc:docMk/>
            <pc:sldMk cId="505111688" sldId="273"/>
            <ac:spMk id="64" creationId="{0CB4A97E-CD1B-407A-9FC7-2502B97F2894}"/>
          </ac:spMkLst>
        </pc:spChg>
        <pc:spChg chg="mod">
          <ac:chgData name="Robertson, Wendy" userId="3b0607e0-8400-4cee-8458-854cafd46f0b" providerId="ADAL" clId="{2031CB2C-5725-42A2-B6B0-3BBA1394C12E}" dt="2021-09-09T20:52:09.443" v="283"/>
          <ac:spMkLst>
            <pc:docMk/>
            <pc:sldMk cId="505111688" sldId="273"/>
            <ac:spMk id="65" creationId="{157ACD64-83E5-4DBA-9540-6EA0A4C7CD7A}"/>
          </ac:spMkLst>
        </pc:spChg>
        <pc:spChg chg="mod">
          <ac:chgData name="Robertson, Wendy" userId="3b0607e0-8400-4cee-8458-854cafd46f0b" providerId="ADAL" clId="{2031CB2C-5725-42A2-B6B0-3BBA1394C12E}" dt="2021-09-09T20:52:09.443" v="283"/>
          <ac:spMkLst>
            <pc:docMk/>
            <pc:sldMk cId="505111688" sldId="273"/>
            <ac:spMk id="66" creationId="{F7B29B72-4C28-4B69-A6F9-8CBC760439E3}"/>
          </ac:spMkLst>
        </pc:spChg>
        <pc:spChg chg="mod">
          <ac:chgData name="Robertson, Wendy" userId="3b0607e0-8400-4cee-8458-854cafd46f0b" providerId="ADAL" clId="{2031CB2C-5725-42A2-B6B0-3BBA1394C12E}" dt="2021-09-09T20:52:09.443" v="283"/>
          <ac:spMkLst>
            <pc:docMk/>
            <pc:sldMk cId="505111688" sldId="273"/>
            <ac:spMk id="67" creationId="{209661C1-6159-491A-99A6-0424AD724423}"/>
          </ac:spMkLst>
        </pc:spChg>
        <pc:spChg chg="mod">
          <ac:chgData name="Robertson, Wendy" userId="3b0607e0-8400-4cee-8458-854cafd46f0b" providerId="ADAL" clId="{2031CB2C-5725-42A2-B6B0-3BBA1394C12E}" dt="2021-09-09T20:52:09.443" v="283"/>
          <ac:spMkLst>
            <pc:docMk/>
            <pc:sldMk cId="505111688" sldId="273"/>
            <ac:spMk id="68" creationId="{3E26EA95-AAD4-4811-BCBD-F49269E46192}"/>
          </ac:spMkLst>
        </pc:spChg>
        <pc:spChg chg="mod">
          <ac:chgData name="Robertson, Wendy" userId="3b0607e0-8400-4cee-8458-854cafd46f0b" providerId="ADAL" clId="{2031CB2C-5725-42A2-B6B0-3BBA1394C12E}" dt="2021-09-09T20:52:09.443" v="283"/>
          <ac:spMkLst>
            <pc:docMk/>
            <pc:sldMk cId="505111688" sldId="273"/>
            <ac:spMk id="69" creationId="{1AE1F3F9-51FA-4A9E-B952-C347E0D8C32B}"/>
          </ac:spMkLst>
        </pc:spChg>
        <pc:spChg chg="mod">
          <ac:chgData name="Robertson, Wendy" userId="3b0607e0-8400-4cee-8458-854cafd46f0b" providerId="ADAL" clId="{2031CB2C-5725-42A2-B6B0-3BBA1394C12E}" dt="2021-09-09T20:52:09.443" v="283"/>
          <ac:spMkLst>
            <pc:docMk/>
            <pc:sldMk cId="505111688" sldId="273"/>
            <ac:spMk id="70" creationId="{A0427FC7-581D-4EE3-8582-8BDDC583FA5E}"/>
          </ac:spMkLst>
        </pc:spChg>
        <pc:spChg chg="mod">
          <ac:chgData name="Robertson, Wendy" userId="3b0607e0-8400-4cee-8458-854cafd46f0b" providerId="ADAL" clId="{2031CB2C-5725-42A2-B6B0-3BBA1394C12E}" dt="2021-09-09T20:52:09.443" v="283"/>
          <ac:spMkLst>
            <pc:docMk/>
            <pc:sldMk cId="505111688" sldId="273"/>
            <ac:spMk id="71" creationId="{AA3B7766-08FA-48DD-BD14-04785C0F92F3}"/>
          </ac:spMkLst>
        </pc:spChg>
        <pc:spChg chg="mod">
          <ac:chgData name="Robertson, Wendy" userId="3b0607e0-8400-4cee-8458-854cafd46f0b" providerId="ADAL" clId="{2031CB2C-5725-42A2-B6B0-3BBA1394C12E}" dt="2021-09-09T20:52:09.443" v="283"/>
          <ac:spMkLst>
            <pc:docMk/>
            <pc:sldMk cId="505111688" sldId="273"/>
            <ac:spMk id="72" creationId="{AFD09468-718F-46E0-8E8E-0D5815883632}"/>
          </ac:spMkLst>
        </pc:spChg>
        <pc:grpChg chg="del">
          <ac:chgData name="Robertson, Wendy" userId="3b0607e0-8400-4cee-8458-854cafd46f0b" providerId="ADAL" clId="{2031CB2C-5725-42A2-B6B0-3BBA1394C12E}" dt="2021-09-09T20:52:08.980" v="282" actId="478"/>
          <ac:grpSpMkLst>
            <pc:docMk/>
            <pc:sldMk cId="505111688" sldId="273"/>
            <ac:grpSpMk id="4" creationId="{807F94D7-0498-492B-9B3D-1EADBCE1175B}"/>
          </ac:grpSpMkLst>
        </pc:grpChg>
        <pc:grpChg chg="add mod">
          <ac:chgData name="Robertson, Wendy" userId="3b0607e0-8400-4cee-8458-854cafd46f0b" providerId="ADAL" clId="{2031CB2C-5725-42A2-B6B0-3BBA1394C12E}" dt="2021-09-09T20:52:09.443" v="283"/>
          <ac:grpSpMkLst>
            <pc:docMk/>
            <pc:sldMk cId="505111688" sldId="273"/>
            <ac:grpSpMk id="29" creationId="{4EB2FED4-3F5C-423E-BCA4-204445413551}"/>
          </ac:grpSpMkLst>
        </pc:grpChg>
        <pc:grpChg chg="mod">
          <ac:chgData name="Robertson, Wendy" userId="3b0607e0-8400-4cee-8458-854cafd46f0b" providerId="ADAL" clId="{2031CB2C-5725-42A2-B6B0-3BBA1394C12E}" dt="2021-09-09T20:52:09.443" v="283"/>
          <ac:grpSpMkLst>
            <pc:docMk/>
            <pc:sldMk cId="505111688" sldId="273"/>
            <ac:grpSpMk id="30" creationId="{D79608FC-0FA4-4CB2-96F8-E8337AC8212E}"/>
          </ac:grpSpMkLst>
        </pc:grpChg>
      </pc:sldChg>
      <pc:sldChg chg="addSp delSp modSp mod">
        <pc:chgData name="Robertson, Wendy" userId="3b0607e0-8400-4cee-8458-854cafd46f0b" providerId="ADAL" clId="{2031CB2C-5725-42A2-B6B0-3BBA1394C12E}" dt="2021-09-09T20:52:52.993" v="295"/>
        <pc:sldMkLst>
          <pc:docMk/>
          <pc:sldMk cId="3539014794" sldId="274"/>
        </pc:sldMkLst>
        <pc:spChg chg="add del mod">
          <ac:chgData name="Robertson, Wendy" userId="3b0607e0-8400-4cee-8458-854cafd46f0b" providerId="ADAL" clId="{2031CB2C-5725-42A2-B6B0-3BBA1394C12E}" dt="2021-09-09T20:29:19.214" v="73" actId="478"/>
          <ac:spMkLst>
            <pc:docMk/>
            <pc:sldMk cId="3539014794" sldId="274"/>
            <ac:spMk id="27" creationId="{DFCF7054-23CD-4E9D-9AB0-733843F968A1}"/>
          </ac:spMkLst>
        </pc:spChg>
        <pc:spChg chg="add mod ord">
          <ac:chgData name="Robertson, Wendy" userId="3b0607e0-8400-4cee-8458-854cafd46f0b" providerId="ADAL" clId="{2031CB2C-5725-42A2-B6B0-3BBA1394C12E}" dt="2021-09-09T20:52:47.311" v="293" actId="171"/>
          <ac:spMkLst>
            <pc:docMk/>
            <pc:sldMk cId="3539014794" sldId="274"/>
            <ac:spMk id="28" creationId="{76E28C4E-C915-4DC5-B826-652487981B99}"/>
          </ac:spMkLst>
        </pc:spChg>
        <pc:spChg chg="add del mod">
          <ac:chgData name="Robertson, Wendy" userId="3b0607e0-8400-4cee-8458-854cafd46f0b" providerId="ADAL" clId="{2031CB2C-5725-42A2-B6B0-3BBA1394C12E}" dt="2021-09-09T20:30:09.169" v="96"/>
          <ac:spMkLst>
            <pc:docMk/>
            <pc:sldMk cId="3539014794" sldId="274"/>
            <ac:spMk id="29" creationId="{AB2C3AB8-A859-4098-9F3B-C171B7299844}"/>
          </ac:spMkLst>
        </pc:spChg>
        <pc:spChg chg="mod">
          <ac:chgData name="Robertson, Wendy" userId="3b0607e0-8400-4cee-8458-854cafd46f0b" providerId="ADAL" clId="{2031CB2C-5725-42A2-B6B0-3BBA1394C12E}" dt="2021-09-09T20:52:52.993" v="295"/>
          <ac:spMkLst>
            <pc:docMk/>
            <pc:sldMk cId="3539014794" sldId="274"/>
            <ac:spMk id="32" creationId="{CAB04544-2657-4AC9-8B40-9D7210E9F2D4}"/>
          </ac:spMkLst>
        </pc:spChg>
        <pc:spChg chg="mod">
          <ac:chgData name="Robertson, Wendy" userId="3b0607e0-8400-4cee-8458-854cafd46f0b" providerId="ADAL" clId="{2031CB2C-5725-42A2-B6B0-3BBA1394C12E}" dt="2021-09-09T20:52:52.993" v="295"/>
          <ac:spMkLst>
            <pc:docMk/>
            <pc:sldMk cId="3539014794" sldId="274"/>
            <ac:spMk id="33" creationId="{301FC1FD-EF5A-4232-A773-3560B77AFBB0}"/>
          </ac:spMkLst>
        </pc:spChg>
        <pc:spChg chg="mod">
          <ac:chgData name="Robertson, Wendy" userId="3b0607e0-8400-4cee-8458-854cafd46f0b" providerId="ADAL" clId="{2031CB2C-5725-42A2-B6B0-3BBA1394C12E}" dt="2021-09-09T20:52:52.993" v="295"/>
          <ac:spMkLst>
            <pc:docMk/>
            <pc:sldMk cId="3539014794" sldId="274"/>
            <ac:spMk id="34" creationId="{6524FF4A-4FBD-4F37-960D-A714051B1F54}"/>
          </ac:spMkLst>
        </pc:spChg>
        <pc:spChg chg="mod">
          <ac:chgData name="Robertson, Wendy" userId="3b0607e0-8400-4cee-8458-854cafd46f0b" providerId="ADAL" clId="{2031CB2C-5725-42A2-B6B0-3BBA1394C12E}" dt="2021-09-09T20:52:52.993" v="295"/>
          <ac:spMkLst>
            <pc:docMk/>
            <pc:sldMk cId="3539014794" sldId="274"/>
            <ac:spMk id="35" creationId="{C6210B58-C6D9-47FB-9496-30D10BBA608E}"/>
          </ac:spMkLst>
        </pc:spChg>
        <pc:spChg chg="mod">
          <ac:chgData name="Robertson, Wendy" userId="3b0607e0-8400-4cee-8458-854cafd46f0b" providerId="ADAL" clId="{2031CB2C-5725-42A2-B6B0-3BBA1394C12E}" dt="2021-09-09T20:52:52.993" v="295"/>
          <ac:spMkLst>
            <pc:docMk/>
            <pc:sldMk cId="3539014794" sldId="274"/>
            <ac:spMk id="36" creationId="{983A2509-29EA-422E-917A-124D19CD023F}"/>
          </ac:spMkLst>
        </pc:spChg>
        <pc:spChg chg="mod">
          <ac:chgData name="Robertson, Wendy" userId="3b0607e0-8400-4cee-8458-854cafd46f0b" providerId="ADAL" clId="{2031CB2C-5725-42A2-B6B0-3BBA1394C12E}" dt="2021-09-09T20:52:52.993" v="295"/>
          <ac:spMkLst>
            <pc:docMk/>
            <pc:sldMk cId="3539014794" sldId="274"/>
            <ac:spMk id="37" creationId="{2B54E656-6EE1-456D-AE8D-B09746A3BD06}"/>
          </ac:spMkLst>
        </pc:spChg>
        <pc:spChg chg="mod">
          <ac:chgData name="Robertson, Wendy" userId="3b0607e0-8400-4cee-8458-854cafd46f0b" providerId="ADAL" clId="{2031CB2C-5725-42A2-B6B0-3BBA1394C12E}" dt="2021-09-09T20:52:52.993" v="295"/>
          <ac:spMkLst>
            <pc:docMk/>
            <pc:sldMk cId="3539014794" sldId="274"/>
            <ac:spMk id="38" creationId="{460E26C9-EDE7-4BDE-A20C-D6A89DB361B6}"/>
          </ac:spMkLst>
        </pc:spChg>
        <pc:spChg chg="mod">
          <ac:chgData name="Robertson, Wendy" userId="3b0607e0-8400-4cee-8458-854cafd46f0b" providerId="ADAL" clId="{2031CB2C-5725-42A2-B6B0-3BBA1394C12E}" dt="2021-09-09T20:52:52.993" v="295"/>
          <ac:spMkLst>
            <pc:docMk/>
            <pc:sldMk cId="3539014794" sldId="274"/>
            <ac:spMk id="39" creationId="{459E4081-DB47-4FF0-87C4-1B593A3418DE}"/>
          </ac:spMkLst>
        </pc:spChg>
        <pc:spChg chg="mod">
          <ac:chgData name="Robertson, Wendy" userId="3b0607e0-8400-4cee-8458-854cafd46f0b" providerId="ADAL" clId="{2031CB2C-5725-42A2-B6B0-3BBA1394C12E}" dt="2021-09-09T20:52:52.993" v="295"/>
          <ac:spMkLst>
            <pc:docMk/>
            <pc:sldMk cId="3539014794" sldId="274"/>
            <ac:spMk id="40" creationId="{C0665397-3E31-40C9-A614-06916662C6D7}"/>
          </ac:spMkLst>
        </pc:spChg>
        <pc:spChg chg="mod">
          <ac:chgData name="Robertson, Wendy" userId="3b0607e0-8400-4cee-8458-854cafd46f0b" providerId="ADAL" clId="{2031CB2C-5725-42A2-B6B0-3BBA1394C12E}" dt="2021-09-09T20:52:52.993" v="295"/>
          <ac:spMkLst>
            <pc:docMk/>
            <pc:sldMk cId="3539014794" sldId="274"/>
            <ac:spMk id="41" creationId="{344C9A4D-05CE-4067-857F-6272FA46521F}"/>
          </ac:spMkLst>
        </pc:spChg>
        <pc:spChg chg="mod">
          <ac:chgData name="Robertson, Wendy" userId="3b0607e0-8400-4cee-8458-854cafd46f0b" providerId="ADAL" clId="{2031CB2C-5725-42A2-B6B0-3BBA1394C12E}" dt="2021-09-09T20:52:52.993" v="295"/>
          <ac:spMkLst>
            <pc:docMk/>
            <pc:sldMk cId="3539014794" sldId="274"/>
            <ac:spMk id="42" creationId="{947143DA-1DC9-43B4-B1EB-7B0442FEDE6A}"/>
          </ac:spMkLst>
        </pc:spChg>
        <pc:spChg chg="mod">
          <ac:chgData name="Robertson, Wendy" userId="3b0607e0-8400-4cee-8458-854cafd46f0b" providerId="ADAL" clId="{2031CB2C-5725-42A2-B6B0-3BBA1394C12E}" dt="2021-09-09T20:52:52.993" v="295"/>
          <ac:spMkLst>
            <pc:docMk/>
            <pc:sldMk cId="3539014794" sldId="274"/>
            <ac:spMk id="43" creationId="{C93FB469-3E42-43DE-B4AA-21C19AD09E0F}"/>
          </ac:spMkLst>
        </pc:spChg>
        <pc:spChg chg="mod">
          <ac:chgData name="Robertson, Wendy" userId="3b0607e0-8400-4cee-8458-854cafd46f0b" providerId="ADAL" clId="{2031CB2C-5725-42A2-B6B0-3BBA1394C12E}" dt="2021-09-09T20:52:52.993" v="295"/>
          <ac:spMkLst>
            <pc:docMk/>
            <pc:sldMk cId="3539014794" sldId="274"/>
            <ac:spMk id="44" creationId="{80AEE571-2887-46E3-958C-AD369557ECCF}"/>
          </ac:spMkLst>
        </pc:spChg>
        <pc:spChg chg="mod">
          <ac:chgData name="Robertson, Wendy" userId="3b0607e0-8400-4cee-8458-854cafd46f0b" providerId="ADAL" clId="{2031CB2C-5725-42A2-B6B0-3BBA1394C12E}" dt="2021-09-09T20:52:52.993" v="295"/>
          <ac:spMkLst>
            <pc:docMk/>
            <pc:sldMk cId="3539014794" sldId="274"/>
            <ac:spMk id="45" creationId="{9D6B1AD0-CDA5-4CDD-A7C5-E106D7B298E2}"/>
          </ac:spMkLst>
        </pc:spChg>
        <pc:spChg chg="mod">
          <ac:chgData name="Robertson, Wendy" userId="3b0607e0-8400-4cee-8458-854cafd46f0b" providerId="ADAL" clId="{2031CB2C-5725-42A2-B6B0-3BBA1394C12E}" dt="2021-09-09T20:52:52.993" v="295"/>
          <ac:spMkLst>
            <pc:docMk/>
            <pc:sldMk cId="3539014794" sldId="274"/>
            <ac:spMk id="46" creationId="{7BA9D1AF-E9A7-47F5-A0CB-A1F6C9A50170}"/>
          </ac:spMkLst>
        </pc:spChg>
        <pc:spChg chg="mod">
          <ac:chgData name="Robertson, Wendy" userId="3b0607e0-8400-4cee-8458-854cafd46f0b" providerId="ADAL" clId="{2031CB2C-5725-42A2-B6B0-3BBA1394C12E}" dt="2021-09-09T20:52:52.993" v="295"/>
          <ac:spMkLst>
            <pc:docMk/>
            <pc:sldMk cId="3539014794" sldId="274"/>
            <ac:spMk id="47" creationId="{556ADCD2-8010-4C19-B12C-8270BE6F482D}"/>
          </ac:spMkLst>
        </pc:spChg>
        <pc:spChg chg="mod">
          <ac:chgData name="Robertson, Wendy" userId="3b0607e0-8400-4cee-8458-854cafd46f0b" providerId="ADAL" clId="{2031CB2C-5725-42A2-B6B0-3BBA1394C12E}" dt="2021-09-09T20:52:52.993" v="295"/>
          <ac:spMkLst>
            <pc:docMk/>
            <pc:sldMk cId="3539014794" sldId="274"/>
            <ac:spMk id="48" creationId="{F1EA6256-C07C-483B-A6C7-C2D696C19D0A}"/>
          </ac:spMkLst>
        </pc:spChg>
        <pc:spChg chg="mod">
          <ac:chgData name="Robertson, Wendy" userId="3b0607e0-8400-4cee-8458-854cafd46f0b" providerId="ADAL" clId="{2031CB2C-5725-42A2-B6B0-3BBA1394C12E}" dt="2021-09-09T20:52:52.993" v="295"/>
          <ac:spMkLst>
            <pc:docMk/>
            <pc:sldMk cId="3539014794" sldId="274"/>
            <ac:spMk id="49" creationId="{D43A05EE-736B-48A2-AE6D-0A206A8834CF}"/>
          </ac:spMkLst>
        </pc:spChg>
        <pc:spChg chg="mod">
          <ac:chgData name="Robertson, Wendy" userId="3b0607e0-8400-4cee-8458-854cafd46f0b" providerId="ADAL" clId="{2031CB2C-5725-42A2-B6B0-3BBA1394C12E}" dt="2021-09-09T20:52:52.993" v="295"/>
          <ac:spMkLst>
            <pc:docMk/>
            <pc:sldMk cId="3539014794" sldId="274"/>
            <ac:spMk id="50" creationId="{AFF126D7-FB97-47A8-9AB0-6DDAEB69C2D2}"/>
          </ac:spMkLst>
        </pc:spChg>
        <pc:spChg chg="mod">
          <ac:chgData name="Robertson, Wendy" userId="3b0607e0-8400-4cee-8458-854cafd46f0b" providerId="ADAL" clId="{2031CB2C-5725-42A2-B6B0-3BBA1394C12E}" dt="2021-09-09T20:52:52.993" v="295"/>
          <ac:spMkLst>
            <pc:docMk/>
            <pc:sldMk cId="3539014794" sldId="274"/>
            <ac:spMk id="51" creationId="{E1809B7D-3338-4A31-80A8-A93B18BF9E01}"/>
          </ac:spMkLst>
        </pc:spChg>
        <pc:spChg chg="mod">
          <ac:chgData name="Robertson, Wendy" userId="3b0607e0-8400-4cee-8458-854cafd46f0b" providerId="ADAL" clId="{2031CB2C-5725-42A2-B6B0-3BBA1394C12E}" dt="2021-09-09T20:52:52.993" v="295"/>
          <ac:spMkLst>
            <pc:docMk/>
            <pc:sldMk cId="3539014794" sldId="274"/>
            <ac:spMk id="52" creationId="{DC2D8036-7388-4986-8C56-570D55938347}"/>
          </ac:spMkLst>
        </pc:spChg>
        <pc:spChg chg="mod">
          <ac:chgData name="Robertson, Wendy" userId="3b0607e0-8400-4cee-8458-854cafd46f0b" providerId="ADAL" clId="{2031CB2C-5725-42A2-B6B0-3BBA1394C12E}" dt="2021-09-09T20:52:52.993" v="295"/>
          <ac:spMkLst>
            <pc:docMk/>
            <pc:sldMk cId="3539014794" sldId="274"/>
            <ac:spMk id="53" creationId="{2506CEE0-C620-45AC-B8D4-315F258BD155}"/>
          </ac:spMkLst>
        </pc:spChg>
        <pc:spChg chg="mod">
          <ac:chgData name="Robertson, Wendy" userId="3b0607e0-8400-4cee-8458-854cafd46f0b" providerId="ADAL" clId="{2031CB2C-5725-42A2-B6B0-3BBA1394C12E}" dt="2021-09-09T20:52:52.993" v="295"/>
          <ac:spMkLst>
            <pc:docMk/>
            <pc:sldMk cId="3539014794" sldId="274"/>
            <ac:spMk id="54" creationId="{AE7259E2-675E-4C84-AC90-B6F616F0CD40}"/>
          </ac:spMkLst>
        </pc:spChg>
        <pc:spChg chg="mod">
          <ac:chgData name="Robertson, Wendy" userId="3b0607e0-8400-4cee-8458-854cafd46f0b" providerId="ADAL" clId="{2031CB2C-5725-42A2-B6B0-3BBA1394C12E}" dt="2021-09-09T20:52:52.993" v="295"/>
          <ac:spMkLst>
            <pc:docMk/>
            <pc:sldMk cId="3539014794" sldId="274"/>
            <ac:spMk id="55" creationId="{399FA022-811D-4BA5-A2DB-DCA7446E6C9F}"/>
          </ac:spMkLst>
        </pc:spChg>
        <pc:spChg chg="mod">
          <ac:chgData name="Robertson, Wendy" userId="3b0607e0-8400-4cee-8458-854cafd46f0b" providerId="ADAL" clId="{2031CB2C-5725-42A2-B6B0-3BBA1394C12E}" dt="2021-09-09T20:52:52.993" v="295"/>
          <ac:spMkLst>
            <pc:docMk/>
            <pc:sldMk cId="3539014794" sldId="274"/>
            <ac:spMk id="56" creationId="{418552FB-80ED-42A8-8EBE-DDB241EFA292}"/>
          </ac:spMkLst>
        </pc:spChg>
        <pc:spChg chg="mod">
          <ac:chgData name="Robertson, Wendy" userId="3b0607e0-8400-4cee-8458-854cafd46f0b" providerId="ADAL" clId="{2031CB2C-5725-42A2-B6B0-3BBA1394C12E}" dt="2021-09-09T20:52:52.993" v="295"/>
          <ac:spMkLst>
            <pc:docMk/>
            <pc:sldMk cId="3539014794" sldId="274"/>
            <ac:spMk id="57" creationId="{97A7FFE2-607E-42E8-88C2-FE06D79B23DB}"/>
          </ac:spMkLst>
        </pc:spChg>
        <pc:spChg chg="mod">
          <ac:chgData name="Robertson, Wendy" userId="3b0607e0-8400-4cee-8458-854cafd46f0b" providerId="ADAL" clId="{2031CB2C-5725-42A2-B6B0-3BBA1394C12E}" dt="2021-09-09T20:52:52.993" v="295"/>
          <ac:spMkLst>
            <pc:docMk/>
            <pc:sldMk cId="3539014794" sldId="274"/>
            <ac:spMk id="58" creationId="{9B9FEDF1-77FF-4AB1-9038-55A6A46156BE}"/>
          </ac:spMkLst>
        </pc:spChg>
        <pc:spChg chg="mod">
          <ac:chgData name="Robertson, Wendy" userId="3b0607e0-8400-4cee-8458-854cafd46f0b" providerId="ADAL" clId="{2031CB2C-5725-42A2-B6B0-3BBA1394C12E}" dt="2021-09-09T20:52:52.993" v="295"/>
          <ac:spMkLst>
            <pc:docMk/>
            <pc:sldMk cId="3539014794" sldId="274"/>
            <ac:spMk id="59" creationId="{51A2E0E5-396B-4582-916C-619E628945D9}"/>
          </ac:spMkLst>
        </pc:spChg>
        <pc:spChg chg="mod">
          <ac:chgData name="Robertson, Wendy" userId="3b0607e0-8400-4cee-8458-854cafd46f0b" providerId="ADAL" clId="{2031CB2C-5725-42A2-B6B0-3BBA1394C12E}" dt="2021-09-09T20:52:52.993" v="295"/>
          <ac:spMkLst>
            <pc:docMk/>
            <pc:sldMk cId="3539014794" sldId="274"/>
            <ac:spMk id="60" creationId="{0D2E4809-95D2-4C9A-938C-5C0971E0BBE5}"/>
          </ac:spMkLst>
        </pc:spChg>
        <pc:spChg chg="mod">
          <ac:chgData name="Robertson, Wendy" userId="3b0607e0-8400-4cee-8458-854cafd46f0b" providerId="ADAL" clId="{2031CB2C-5725-42A2-B6B0-3BBA1394C12E}" dt="2021-09-09T20:52:52.993" v="295"/>
          <ac:spMkLst>
            <pc:docMk/>
            <pc:sldMk cId="3539014794" sldId="274"/>
            <ac:spMk id="61" creationId="{0ED3E157-741C-43EB-8684-C6E1D15B3241}"/>
          </ac:spMkLst>
        </pc:spChg>
        <pc:spChg chg="mod">
          <ac:chgData name="Robertson, Wendy" userId="3b0607e0-8400-4cee-8458-854cafd46f0b" providerId="ADAL" clId="{2031CB2C-5725-42A2-B6B0-3BBA1394C12E}" dt="2021-09-09T20:52:52.993" v="295"/>
          <ac:spMkLst>
            <pc:docMk/>
            <pc:sldMk cId="3539014794" sldId="274"/>
            <ac:spMk id="62" creationId="{223DB9D4-2B5A-4D11-938A-6E056D8211A4}"/>
          </ac:spMkLst>
        </pc:spChg>
        <pc:spChg chg="mod">
          <ac:chgData name="Robertson, Wendy" userId="3b0607e0-8400-4cee-8458-854cafd46f0b" providerId="ADAL" clId="{2031CB2C-5725-42A2-B6B0-3BBA1394C12E}" dt="2021-09-09T20:52:52.993" v="295"/>
          <ac:spMkLst>
            <pc:docMk/>
            <pc:sldMk cId="3539014794" sldId="274"/>
            <ac:spMk id="63" creationId="{529862A6-F020-4641-B17A-1E947BCCBEBE}"/>
          </ac:spMkLst>
        </pc:spChg>
        <pc:spChg chg="mod">
          <ac:chgData name="Robertson, Wendy" userId="3b0607e0-8400-4cee-8458-854cafd46f0b" providerId="ADAL" clId="{2031CB2C-5725-42A2-B6B0-3BBA1394C12E}" dt="2021-09-09T20:52:52.993" v="295"/>
          <ac:spMkLst>
            <pc:docMk/>
            <pc:sldMk cId="3539014794" sldId="274"/>
            <ac:spMk id="64" creationId="{1EB4EE5B-6873-4B6F-BD45-6DB87225D0FC}"/>
          </ac:spMkLst>
        </pc:spChg>
        <pc:spChg chg="mod">
          <ac:chgData name="Robertson, Wendy" userId="3b0607e0-8400-4cee-8458-854cafd46f0b" providerId="ADAL" clId="{2031CB2C-5725-42A2-B6B0-3BBA1394C12E}" dt="2021-09-09T20:52:52.993" v="295"/>
          <ac:spMkLst>
            <pc:docMk/>
            <pc:sldMk cId="3539014794" sldId="274"/>
            <ac:spMk id="65" creationId="{3D781F74-9CC6-4106-9C55-99E9F523951D}"/>
          </ac:spMkLst>
        </pc:spChg>
        <pc:spChg chg="mod">
          <ac:chgData name="Robertson, Wendy" userId="3b0607e0-8400-4cee-8458-854cafd46f0b" providerId="ADAL" clId="{2031CB2C-5725-42A2-B6B0-3BBA1394C12E}" dt="2021-09-09T20:52:52.993" v="295"/>
          <ac:spMkLst>
            <pc:docMk/>
            <pc:sldMk cId="3539014794" sldId="274"/>
            <ac:spMk id="66" creationId="{BF85C4D1-FA44-4F24-8313-85D3B979663B}"/>
          </ac:spMkLst>
        </pc:spChg>
        <pc:spChg chg="mod">
          <ac:chgData name="Robertson, Wendy" userId="3b0607e0-8400-4cee-8458-854cafd46f0b" providerId="ADAL" clId="{2031CB2C-5725-42A2-B6B0-3BBA1394C12E}" dt="2021-09-09T20:52:52.993" v="295"/>
          <ac:spMkLst>
            <pc:docMk/>
            <pc:sldMk cId="3539014794" sldId="274"/>
            <ac:spMk id="67" creationId="{A2E5376E-1179-415D-8D8B-40FD234BA60E}"/>
          </ac:spMkLst>
        </pc:spChg>
        <pc:spChg chg="mod">
          <ac:chgData name="Robertson, Wendy" userId="3b0607e0-8400-4cee-8458-854cafd46f0b" providerId="ADAL" clId="{2031CB2C-5725-42A2-B6B0-3BBA1394C12E}" dt="2021-09-09T20:52:52.993" v="295"/>
          <ac:spMkLst>
            <pc:docMk/>
            <pc:sldMk cId="3539014794" sldId="274"/>
            <ac:spMk id="68" creationId="{18E92359-B153-47B0-97A9-BAC98EDB57C9}"/>
          </ac:spMkLst>
        </pc:spChg>
        <pc:spChg chg="mod">
          <ac:chgData name="Robertson, Wendy" userId="3b0607e0-8400-4cee-8458-854cafd46f0b" providerId="ADAL" clId="{2031CB2C-5725-42A2-B6B0-3BBA1394C12E}" dt="2021-09-09T20:52:52.993" v="295"/>
          <ac:spMkLst>
            <pc:docMk/>
            <pc:sldMk cId="3539014794" sldId="274"/>
            <ac:spMk id="69" creationId="{CB632E2F-4785-41F3-A25E-5B70D8326DD0}"/>
          </ac:spMkLst>
        </pc:spChg>
        <pc:spChg chg="mod">
          <ac:chgData name="Robertson, Wendy" userId="3b0607e0-8400-4cee-8458-854cafd46f0b" providerId="ADAL" clId="{2031CB2C-5725-42A2-B6B0-3BBA1394C12E}" dt="2021-09-09T20:52:52.993" v="295"/>
          <ac:spMkLst>
            <pc:docMk/>
            <pc:sldMk cId="3539014794" sldId="274"/>
            <ac:spMk id="70" creationId="{8C53554F-C60A-4527-B43E-BDE1C575A29C}"/>
          </ac:spMkLst>
        </pc:spChg>
        <pc:spChg chg="mod">
          <ac:chgData name="Robertson, Wendy" userId="3b0607e0-8400-4cee-8458-854cafd46f0b" providerId="ADAL" clId="{2031CB2C-5725-42A2-B6B0-3BBA1394C12E}" dt="2021-09-09T20:52:52.993" v="295"/>
          <ac:spMkLst>
            <pc:docMk/>
            <pc:sldMk cId="3539014794" sldId="274"/>
            <ac:spMk id="71" creationId="{27F4FC59-4CE2-409F-9B87-DD6685F2E0C7}"/>
          </ac:spMkLst>
        </pc:spChg>
        <pc:spChg chg="mod">
          <ac:chgData name="Robertson, Wendy" userId="3b0607e0-8400-4cee-8458-854cafd46f0b" providerId="ADAL" clId="{2031CB2C-5725-42A2-B6B0-3BBA1394C12E}" dt="2021-09-09T20:52:52.993" v="295"/>
          <ac:spMkLst>
            <pc:docMk/>
            <pc:sldMk cId="3539014794" sldId="274"/>
            <ac:spMk id="72" creationId="{795545BC-D3F5-4A88-98BF-B89E07A23EB6}"/>
          </ac:spMkLst>
        </pc:spChg>
        <pc:spChg chg="mod">
          <ac:chgData name="Robertson, Wendy" userId="3b0607e0-8400-4cee-8458-854cafd46f0b" providerId="ADAL" clId="{2031CB2C-5725-42A2-B6B0-3BBA1394C12E}" dt="2021-09-09T20:52:52.993" v="295"/>
          <ac:spMkLst>
            <pc:docMk/>
            <pc:sldMk cId="3539014794" sldId="274"/>
            <ac:spMk id="73" creationId="{63E9ABF7-DF69-4451-92DA-659AB2FB50D5}"/>
          </ac:spMkLst>
        </pc:spChg>
        <pc:grpChg chg="del">
          <ac:chgData name="Robertson, Wendy" userId="3b0607e0-8400-4cee-8458-854cafd46f0b" providerId="ADAL" clId="{2031CB2C-5725-42A2-B6B0-3BBA1394C12E}" dt="2021-09-09T20:52:52.261" v="294" actId="478"/>
          <ac:grpSpMkLst>
            <pc:docMk/>
            <pc:sldMk cId="3539014794" sldId="274"/>
            <ac:grpSpMk id="4" creationId="{966D319C-2874-44AF-AC3C-8D8FA74D0D86}"/>
          </ac:grpSpMkLst>
        </pc:grpChg>
        <pc:grpChg chg="add mod">
          <ac:chgData name="Robertson, Wendy" userId="3b0607e0-8400-4cee-8458-854cafd46f0b" providerId="ADAL" clId="{2031CB2C-5725-42A2-B6B0-3BBA1394C12E}" dt="2021-09-09T20:52:52.993" v="295"/>
          <ac:grpSpMkLst>
            <pc:docMk/>
            <pc:sldMk cId="3539014794" sldId="274"/>
            <ac:grpSpMk id="30" creationId="{45774115-3EEB-4A8C-81E7-B7D1478CA31C}"/>
          </ac:grpSpMkLst>
        </pc:grpChg>
        <pc:grpChg chg="mod">
          <ac:chgData name="Robertson, Wendy" userId="3b0607e0-8400-4cee-8458-854cafd46f0b" providerId="ADAL" clId="{2031CB2C-5725-42A2-B6B0-3BBA1394C12E}" dt="2021-09-09T20:52:52.993" v="295"/>
          <ac:grpSpMkLst>
            <pc:docMk/>
            <pc:sldMk cId="3539014794" sldId="274"/>
            <ac:grpSpMk id="31" creationId="{DC66AAAE-DB28-4896-8802-42676A595DD0}"/>
          </ac:grpSpMkLst>
        </pc:grpChg>
      </pc:sldChg>
      <pc:sldChg chg="addSp delSp modSp mod">
        <pc:chgData name="Robertson, Wendy" userId="3b0607e0-8400-4cee-8458-854cafd46f0b" providerId="ADAL" clId="{2031CB2C-5725-42A2-B6B0-3BBA1394C12E}" dt="2021-09-09T20:52:18.615" v="286"/>
        <pc:sldMkLst>
          <pc:docMk/>
          <pc:sldMk cId="1588912625" sldId="275"/>
        </pc:sldMkLst>
        <pc:spChg chg="add del mod">
          <ac:chgData name="Robertson, Wendy" userId="3b0607e0-8400-4cee-8458-854cafd46f0b" providerId="ADAL" clId="{2031CB2C-5725-42A2-B6B0-3BBA1394C12E}" dt="2021-09-09T20:29:15.381" v="70" actId="478"/>
          <ac:spMkLst>
            <pc:docMk/>
            <pc:sldMk cId="1588912625" sldId="275"/>
            <ac:spMk id="27" creationId="{ADEB3CA6-9C4A-4EAA-A194-3810B57735D2}"/>
          </ac:spMkLst>
        </pc:spChg>
        <pc:spChg chg="add mod ord">
          <ac:chgData name="Robertson, Wendy" userId="3b0607e0-8400-4cee-8458-854cafd46f0b" providerId="ADAL" clId="{2031CB2C-5725-42A2-B6B0-3BBA1394C12E}" dt="2021-09-09T20:52:15.231" v="284" actId="171"/>
          <ac:spMkLst>
            <pc:docMk/>
            <pc:sldMk cId="1588912625" sldId="275"/>
            <ac:spMk id="28" creationId="{5584C7BB-EAFD-40B4-A46E-1B67F0983CB6}"/>
          </ac:spMkLst>
        </pc:spChg>
        <pc:spChg chg="mod">
          <ac:chgData name="Robertson, Wendy" userId="3b0607e0-8400-4cee-8458-854cafd46f0b" providerId="ADAL" clId="{2031CB2C-5725-42A2-B6B0-3BBA1394C12E}" dt="2021-09-09T20:52:18.615" v="286"/>
          <ac:spMkLst>
            <pc:docMk/>
            <pc:sldMk cId="1588912625" sldId="275"/>
            <ac:spMk id="31" creationId="{9B77843A-4456-413A-9F78-DC1940E0793B}"/>
          </ac:spMkLst>
        </pc:spChg>
        <pc:spChg chg="mod">
          <ac:chgData name="Robertson, Wendy" userId="3b0607e0-8400-4cee-8458-854cafd46f0b" providerId="ADAL" clId="{2031CB2C-5725-42A2-B6B0-3BBA1394C12E}" dt="2021-09-09T20:52:18.615" v="286"/>
          <ac:spMkLst>
            <pc:docMk/>
            <pc:sldMk cId="1588912625" sldId="275"/>
            <ac:spMk id="32" creationId="{36A6BFA2-88BB-455E-8482-A497FE8F3340}"/>
          </ac:spMkLst>
        </pc:spChg>
        <pc:spChg chg="mod">
          <ac:chgData name="Robertson, Wendy" userId="3b0607e0-8400-4cee-8458-854cafd46f0b" providerId="ADAL" clId="{2031CB2C-5725-42A2-B6B0-3BBA1394C12E}" dt="2021-09-09T20:52:18.615" v="286"/>
          <ac:spMkLst>
            <pc:docMk/>
            <pc:sldMk cId="1588912625" sldId="275"/>
            <ac:spMk id="33" creationId="{93B76D89-5E65-4F41-B81D-7C13B00D4853}"/>
          </ac:spMkLst>
        </pc:spChg>
        <pc:spChg chg="mod">
          <ac:chgData name="Robertson, Wendy" userId="3b0607e0-8400-4cee-8458-854cafd46f0b" providerId="ADAL" clId="{2031CB2C-5725-42A2-B6B0-3BBA1394C12E}" dt="2021-09-09T20:52:18.615" v="286"/>
          <ac:spMkLst>
            <pc:docMk/>
            <pc:sldMk cId="1588912625" sldId="275"/>
            <ac:spMk id="34" creationId="{AD24784E-B5BC-41FB-8144-6A43F8932720}"/>
          </ac:spMkLst>
        </pc:spChg>
        <pc:spChg chg="mod">
          <ac:chgData name="Robertson, Wendy" userId="3b0607e0-8400-4cee-8458-854cafd46f0b" providerId="ADAL" clId="{2031CB2C-5725-42A2-B6B0-3BBA1394C12E}" dt="2021-09-09T20:52:18.615" v="286"/>
          <ac:spMkLst>
            <pc:docMk/>
            <pc:sldMk cId="1588912625" sldId="275"/>
            <ac:spMk id="35" creationId="{0BA9E1D9-1B86-4131-B949-57A3B852C633}"/>
          </ac:spMkLst>
        </pc:spChg>
        <pc:spChg chg="mod">
          <ac:chgData name="Robertson, Wendy" userId="3b0607e0-8400-4cee-8458-854cafd46f0b" providerId="ADAL" clId="{2031CB2C-5725-42A2-B6B0-3BBA1394C12E}" dt="2021-09-09T20:52:18.615" v="286"/>
          <ac:spMkLst>
            <pc:docMk/>
            <pc:sldMk cId="1588912625" sldId="275"/>
            <ac:spMk id="36" creationId="{CADDFAF1-5D9B-4519-94D8-ED0A86249A4A}"/>
          </ac:spMkLst>
        </pc:spChg>
        <pc:spChg chg="mod">
          <ac:chgData name="Robertson, Wendy" userId="3b0607e0-8400-4cee-8458-854cafd46f0b" providerId="ADAL" clId="{2031CB2C-5725-42A2-B6B0-3BBA1394C12E}" dt="2021-09-09T20:52:18.615" v="286"/>
          <ac:spMkLst>
            <pc:docMk/>
            <pc:sldMk cId="1588912625" sldId="275"/>
            <ac:spMk id="37" creationId="{4B12A552-332F-4063-99C0-10A3E0E03F5D}"/>
          </ac:spMkLst>
        </pc:spChg>
        <pc:spChg chg="mod">
          <ac:chgData name="Robertson, Wendy" userId="3b0607e0-8400-4cee-8458-854cafd46f0b" providerId="ADAL" clId="{2031CB2C-5725-42A2-B6B0-3BBA1394C12E}" dt="2021-09-09T20:52:18.615" v="286"/>
          <ac:spMkLst>
            <pc:docMk/>
            <pc:sldMk cId="1588912625" sldId="275"/>
            <ac:spMk id="38" creationId="{C3357F89-AC0C-432F-845E-9955AB6E56CA}"/>
          </ac:spMkLst>
        </pc:spChg>
        <pc:spChg chg="mod">
          <ac:chgData name="Robertson, Wendy" userId="3b0607e0-8400-4cee-8458-854cafd46f0b" providerId="ADAL" clId="{2031CB2C-5725-42A2-B6B0-3BBA1394C12E}" dt="2021-09-09T20:52:18.615" v="286"/>
          <ac:spMkLst>
            <pc:docMk/>
            <pc:sldMk cId="1588912625" sldId="275"/>
            <ac:spMk id="39" creationId="{98101EB9-4EAA-42FA-B068-1DD6E40888B3}"/>
          </ac:spMkLst>
        </pc:spChg>
        <pc:spChg chg="mod">
          <ac:chgData name="Robertson, Wendy" userId="3b0607e0-8400-4cee-8458-854cafd46f0b" providerId="ADAL" clId="{2031CB2C-5725-42A2-B6B0-3BBA1394C12E}" dt="2021-09-09T20:52:18.615" v="286"/>
          <ac:spMkLst>
            <pc:docMk/>
            <pc:sldMk cId="1588912625" sldId="275"/>
            <ac:spMk id="40" creationId="{6BF4493E-82E4-44B1-ADEA-6CD338428A2A}"/>
          </ac:spMkLst>
        </pc:spChg>
        <pc:spChg chg="mod">
          <ac:chgData name="Robertson, Wendy" userId="3b0607e0-8400-4cee-8458-854cafd46f0b" providerId="ADAL" clId="{2031CB2C-5725-42A2-B6B0-3BBA1394C12E}" dt="2021-09-09T20:52:18.615" v="286"/>
          <ac:spMkLst>
            <pc:docMk/>
            <pc:sldMk cId="1588912625" sldId="275"/>
            <ac:spMk id="41" creationId="{91CEC6FE-B795-4A99-85A1-AFBCE88D55E4}"/>
          </ac:spMkLst>
        </pc:spChg>
        <pc:spChg chg="mod">
          <ac:chgData name="Robertson, Wendy" userId="3b0607e0-8400-4cee-8458-854cafd46f0b" providerId="ADAL" clId="{2031CB2C-5725-42A2-B6B0-3BBA1394C12E}" dt="2021-09-09T20:52:18.615" v="286"/>
          <ac:spMkLst>
            <pc:docMk/>
            <pc:sldMk cId="1588912625" sldId="275"/>
            <ac:spMk id="42" creationId="{74F52943-2099-40B5-993F-283A158093ED}"/>
          </ac:spMkLst>
        </pc:spChg>
        <pc:spChg chg="mod">
          <ac:chgData name="Robertson, Wendy" userId="3b0607e0-8400-4cee-8458-854cafd46f0b" providerId="ADAL" clId="{2031CB2C-5725-42A2-B6B0-3BBA1394C12E}" dt="2021-09-09T20:52:18.615" v="286"/>
          <ac:spMkLst>
            <pc:docMk/>
            <pc:sldMk cId="1588912625" sldId="275"/>
            <ac:spMk id="43" creationId="{F6F8FB27-B9DB-4EB9-9691-137544C1470E}"/>
          </ac:spMkLst>
        </pc:spChg>
        <pc:spChg chg="mod">
          <ac:chgData name="Robertson, Wendy" userId="3b0607e0-8400-4cee-8458-854cafd46f0b" providerId="ADAL" clId="{2031CB2C-5725-42A2-B6B0-3BBA1394C12E}" dt="2021-09-09T20:52:18.615" v="286"/>
          <ac:spMkLst>
            <pc:docMk/>
            <pc:sldMk cId="1588912625" sldId="275"/>
            <ac:spMk id="44" creationId="{1A570CA6-45AE-4B17-AEA4-87E594B4AE78}"/>
          </ac:spMkLst>
        </pc:spChg>
        <pc:spChg chg="mod">
          <ac:chgData name="Robertson, Wendy" userId="3b0607e0-8400-4cee-8458-854cafd46f0b" providerId="ADAL" clId="{2031CB2C-5725-42A2-B6B0-3BBA1394C12E}" dt="2021-09-09T20:52:18.615" v="286"/>
          <ac:spMkLst>
            <pc:docMk/>
            <pc:sldMk cId="1588912625" sldId="275"/>
            <ac:spMk id="45" creationId="{1C819D94-2897-4140-BEEB-13A48705266A}"/>
          </ac:spMkLst>
        </pc:spChg>
        <pc:spChg chg="mod">
          <ac:chgData name="Robertson, Wendy" userId="3b0607e0-8400-4cee-8458-854cafd46f0b" providerId="ADAL" clId="{2031CB2C-5725-42A2-B6B0-3BBA1394C12E}" dt="2021-09-09T20:52:18.615" v="286"/>
          <ac:spMkLst>
            <pc:docMk/>
            <pc:sldMk cId="1588912625" sldId="275"/>
            <ac:spMk id="46" creationId="{8C2F784B-6356-4FD1-B735-7504ED05D951}"/>
          </ac:spMkLst>
        </pc:spChg>
        <pc:spChg chg="mod">
          <ac:chgData name="Robertson, Wendy" userId="3b0607e0-8400-4cee-8458-854cafd46f0b" providerId="ADAL" clId="{2031CB2C-5725-42A2-B6B0-3BBA1394C12E}" dt="2021-09-09T20:52:18.615" v="286"/>
          <ac:spMkLst>
            <pc:docMk/>
            <pc:sldMk cId="1588912625" sldId="275"/>
            <ac:spMk id="47" creationId="{C230101A-E340-4517-9C92-16E12F782B6A}"/>
          </ac:spMkLst>
        </pc:spChg>
        <pc:spChg chg="mod">
          <ac:chgData name="Robertson, Wendy" userId="3b0607e0-8400-4cee-8458-854cafd46f0b" providerId="ADAL" clId="{2031CB2C-5725-42A2-B6B0-3BBA1394C12E}" dt="2021-09-09T20:52:18.615" v="286"/>
          <ac:spMkLst>
            <pc:docMk/>
            <pc:sldMk cId="1588912625" sldId="275"/>
            <ac:spMk id="48" creationId="{2A954DC6-8B05-468E-BDE3-35652D59440C}"/>
          </ac:spMkLst>
        </pc:spChg>
        <pc:spChg chg="mod">
          <ac:chgData name="Robertson, Wendy" userId="3b0607e0-8400-4cee-8458-854cafd46f0b" providerId="ADAL" clId="{2031CB2C-5725-42A2-B6B0-3BBA1394C12E}" dt="2021-09-09T20:52:18.615" v="286"/>
          <ac:spMkLst>
            <pc:docMk/>
            <pc:sldMk cId="1588912625" sldId="275"/>
            <ac:spMk id="49" creationId="{393C4D86-E898-403A-82D6-3705CAA2C269}"/>
          </ac:spMkLst>
        </pc:spChg>
        <pc:spChg chg="mod">
          <ac:chgData name="Robertson, Wendy" userId="3b0607e0-8400-4cee-8458-854cafd46f0b" providerId="ADAL" clId="{2031CB2C-5725-42A2-B6B0-3BBA1394C12E}" dt="2021-09-09T20:52:18.615" v="286"/>
          <ac:spMkLst>
            <pc:docMk/>
            <pc:sldMk cId="1588912625" sldId="275"/>
            <ac:spMk id="50" creationId="{8EA2C174-8EDD-46D4-9D5F-0CE6E689463A}"/>
          </ac:spMkLst>
        </pc:spChg>
        <pc:spChg chg="mod">
          <ac:chgData name="Robertson, Wendy" userId="3b0607e0-8400-4cee-8458-854cafd46f0b" providerId="ADAL" clId="{2031CB2C-5725-42A2-B6B0-3BBA1394C12E}" dt="2021-09-09T20:52:18.615" v="286"/>
          <ac:spMkLst>
            <pc:docMk/>
            <pc:sldMk cId="1588912625" sldId="275"/>
            <ac:spMk id="51" creationId="{102E98A3-C37B-42EA-9B99-56DF381489F2}"/>
          </ac:spMkLst>
        </pc:spChg>
        <pc:spChg chg="mod">
          <ac:chgData name="Robertson, Wendy" userId="3b0607e0-8400-4cee-8458-854cafd46f0b" providerId="ADAL" clId="{2031CB2C-5725-42A2-B6B0-3BBA1394C12E}" dt="2021-09-09T20:52:18.615" v="286"/>
          <ac:spMkLst>
            <pc:docMk/>
            <pc:sldMk cId="1588912625" sldId="275"/>
            <ac:spMk id="52" creationId="{E2541265-3747-480F-A4E3-D8A417CB7B53}"/>
          </ac:spMkLst>
        </pc:spChg>
        <pc:spChg chg="mod">
          <ac:chgData name="Robertson, Wendy" userId="3b0607e0-8400-4cee-8458-854cafd46f0b" providerId="ADAL" clId="{2031CB2C-5725-42A2-B6B0-3BBA1394C12E}" dt="2021-09-09T20:52:18.615" v="286"/>
          <ac:spMkLst>
            <pc:docMk/>
            <pc:sldMk cId="1588912625" sldId="275"/>
            <ac:spMk id="53" creationId="{E764EED0-49DE-47B1-B209-B27AEE52D680}"/>
          </ac:spMkLst>
        </pc:spChg>
        <pc:spChg chg="mod">
          <ac:chgData name="Robertson, Wendy" userId="3b0607e0-8400-4cee-8458-854cafd46f0b" providerId="ADAL" clId="{2031CB2C-5725-42A2-B6B0-3BBA1394C12E}" dt="2021-09-09T20:52:18.615" v="286"/>
          <ac:spMkLst>
            <pc:docMk/>
            <pc:sldMk cId="1588912625" sldId="275"/>
            <ac:spMk id="54" creationId="{9863055C-5273-41D0-9FD6-C5115028ED5D}"/>
          </ac:spMkLst>
        </pc:spChg>
        <pc:spChg chg="mod">
          <ac:chgData name="Robertson, Wendy" userId="3b0607e0-8400-4cee-8458-854cafd46f0b" providerId="ADAL" clId="{2031CB2C-5725-42A2-B6B0-3BBA1394C12E}" dt="2021-09-09T20:52:18.615" v="286"/>
          <ac:spMkLst>
            <pc:docMk/>
            <pc:sldMk cId="1588912625" sldId="275"/>
            <ac:spMk id="55" creationId="{DAA24BEE-F0E6-4FFF-A86A-32F66FDB005C}"/>
          </ac:spMkLst>
        </pc:spChg>
        <pc:spChg chg="mod">
          <ac:chgData name="Robertson, Wendy" userId="3b0607e0-8400-4cee-8458-854cafd46f0b" providerId="ADAL" clId="{2031CB2C-5725-42A2-B6B0-3BBA1394C12E}" dt="2021-09-09T20:52:18.615" v="286"/>
          <ac:spMkLst>
            <pc:docMk/>
            <pc:sldMk cId="1588912625" sldId="275"/>
            <ac:spMk id="56" creationId="{0A280B52-787E-4B26-913B-C9624D740137}"/>
          </ac:spMkLst>
        </pc:spChg>
        <pc:spChg chg="mod">
          <ac:chgData name="Robertson, Wendy" userId="3b0607e0-8400-4cee-8458-854cafd46f0b" providerId="ADAL" clId="{2031CB2C-5725-42A2-B6B0-3BBA1394C12E}" dt="2021-09-09T20:52:18.615" v="286"/>
          <ac:spMkLst>
            <pc:docMk/>
            <pc:sldMk cId="1588912625" sldId="275"/>
            <ac:spMk id="57" creationId="{D41CC9E7-6F73-4A31-BF2E-3A82B2A581CD}"/>
          </ac:spMkLst>
        </pc:spChg>
        <pc:spChg chg="mod">
          <ac:chgData name="Robertson, Wendy" userId="3b0607e0-8400-4cee-8458-854cafd46f0b" providerId="ADAL" clId="{2031CB2C-5725-42A2-B6B0-3BBA1394C12E}" dt="2021-09-09T20:52:18.615" v="286"/>
          <ac:spMkLst>
            <pc:docMk/>
            <pc:sldMk cId="1588912625" sldId="275"/>
            <ac:spMk id="58" creationId="{FC09E939-D73B-4CA1-B949-9A5BDDB8A6EA}"/>
          </ac:spMkLst>
        </pc:spChg>
        <pc:spChg chg="mod">
          <ac:chgData name="Robertson, Wendy" userId="3b0607e0-8400-4cee-8458-854cafd46f0b" providerId="ADAL" clId="{2031CB2C-5725-42A2-B6B0-3BBA1394C12E}" dt="2021-09-09T20:52:18.615" v="286"/>
          <ac:spMkLst>
            <pc:docMk/>
            <pc:sldMk cId="1588912625" sldId="275"/>
            <ac:spMk id="59" creationId="{7F9CA132-43B4-4F89-BCFE-051B3857A82D}"/>
          </ac:spMkLst>
        </pc:spChg>
        <pc:spChg chg="mod">
          <ac:chgData name="Robertson, Wendy" userId="3b0607e0-8400-4cee-8458-854cafd46f0b" providerId="ADAL" clId="{2031CB2C-5725-42A2-B6B0-3BBA1394C12E}" dt="2021-09-09T20:52:18.615" v="286"/>
          <ac:spMkLst>
            <pc:docMk/>
            <pc:sldMk cId="1588912625" sldId="275"/>
            <ac:spMk id="60" creationId="{4C503047-A1B3-4A32-97C9-3D18EF0D0B05}"/>
          </ac:spMkLst>
        </pc:spChg>
        <pc:spChg chg="mod">
          <ac:chgData name="Robertson, Wendy" userId="3b0607e0-8400-4cee-8458-854cafd46f0b" providerId="ADAL" clId="{2031CB2C-5725-42A2-B6B0-3BBA1394C12E}" dt="2021-09-09T20:52:18.615" v="286"/>
          <ac:spMkLst>
            <pc:docMk/>
            <pc:sldMk cId="1588912625" sldId="275"/>
            <ac:spMk id="61" creationId="{2728CF94-388C-440F-B87C-BD3A8CF1F860}"/>
          </ac:spMkLst>
        </pc:spChg>
        <pc:spChg chg="mod">
          <ac:chgData name="Robertson, Wendy" userId="3b0607e0-8400-4cee-8458-854cafd46f0b" providerId="ADAL" clId="{2031CB2C-5725-42A2-B6B0-3BBA1394C12E}" dt="2021-09-09T20:52:18.615" v="286"/>
          <ac:spMkLst>
            <pc:docMk/>
            <pc:sldMk cId="1588912625" sldId="275"/>
            <ac:spMk id="62" creationId="{930FE452-8EE1-47D7-9EEB-E7739FEE24AF}"/>
          </ac:spMkLst>
        </pc:spChg>
        <pc:spChg chg="mod">
          <ac:chgData name="Robertson, Wendy" userId="3b0607e0-8400-4cee-8458-854cafd46f0b" providerId="ADAL" clId="{2031CB2C-5725-42A2-B6B0-3BBA1394C12E}" dt="2021-09-09T20:52:18.615" v="286"/>
          <ac:spMkLst>
            <pc:docMk/>
            <pc:sldMk cId="1588912625" sldId="275"/>
            <ac:spMk id="63" creationId="{D28ACFE4-10F6-4550-A1C6-8A311C1EA81E}"/>
          </ac:spMkLst>
        </pc:spChg>
        <pc:spChg chg="mod">
          <ac:chgData name="Robertson, Wendy" userId="3b0607e0-8400-4cee-8458-854cafd46f0b" providerId="ADAL" clId="{2031CB2C-5725-42A2-B6B0-3BBA1394C12E}" dt="2021-09-09T20:52:18.615" v="286"/>
          <ac:spMkLst>
            <pc:docMk/>
            <pc:sldMk cId="1588912625" sldId="275"/>
            <ac:spMk id="64" creationId="{FB0066E5-099B-4580-8079-6F437A723655}"/>
          </ac:spMkLst>
        </pc:spChg>
        <pc:spChg chg="mod">
          <ac:chgData name="Robertson, Wendy" userId="3b0607e0-8400-4cee-8458-854cafd46f0b" providerId="ADAL" clId="{2031CB2C-5725-42A2-B6B0-3BBA1394C12E}" dt="2021-09-09T20:52:18.615" v="286"/>
          <ac:spMkLst>
            <pc:docMk/>
            <pc:sldMk cId="1588912625" sldId="275"/>
            <ac:spMk id="65" creationId="{5907110F-31BC-4CF5-8FF8-901A25A1658D}"/>
          </ac:spMkLst>
        </pc:spChg>
        <pc:spChg chg="mod">
          <ac:chgData name="Robertson, Wendy" userId="3b0607e0-8400-4cee-8458-854cafd46f0b" providerId="ADAL" clId="{2031CB2C-5725-42A2-B6B0-3BBA1394C12E}" dt="2021-09-09T20:52:18.615" v="286"/>
          <ac:spMkLst>
            <pc:docMk/>
            <pc:sldMk cId="1588912625" sldId="275"/>
            <ac:spMk id="66" creationId="{0091E509-2C31-4273-9578-6E745F828D2C}"/>
          </ac:spMkLst>
        </pc:spChg>
        <pc:spChg chg="mod">
          <ac:chgData name="Robertson, Wendy" userId="3b0607e0-8400-4cee-8458-854cafd46f0b" providerId="ADAL" clId="{2031CB2C-5725-42A2-B6B0-3BBA1394C12E}" dt="2021-09-09T20:52:18.615" v="286"/>
          <ac:spMkLst>
            <pc:docMk/>
            <pc:sldMk cId="1588912625" sldId="275"/>
            <ac:spMk id="67" creationId="{6B934364-11C4-4868-A695-0AC023C32F6C}"/>
          </ac:spMkLst>
        </pc:spChg>
        <pc:spChg chg="mod">
          <ac:chgData name="Robertson, Wendy" userId="3b0607e0-8400-4cee-8458-854cafd46f0b" providerId="ADAL" clId="{2031CB2C-5725-42A2-B6B0-3BBA1394C12E}" dt="2021-09-09T20:52:18.615" v="286"/>
          <ac:spMkLst>
            <pc:docMk/>
            <pc:sldMk cId="1588912625" sldId="275"/>
            <ac:spMk id="68" creationId="{F8DFF3E8-1174-4F6F-AD95-93133A8D3357}"/>
          </ac:spMkLst>
        </pc:spChg>
        <pc:spChg chg="mod">
          <ac:chgData name="Robertson, Wendy" userId="3b0607e0-8400-4cee-8458-854cafd46f0b" providerId="ADAL" clId="{2031CB2C-5725-42A2-B6B0-3BBA1394C12E}" dt="2021-09-09T20:52:18.615" v="286"/>
          <ac:spMkLst>
            <pc:docMk/>
            <pc:sldMk cId="1588912625" sldId="275"/>
            <ac:spMk id="69" creationId="{223B38B0-213A-4B88-9A5A-57D4B396E8F6}"/>
          </ac:spMkLst>
        </pc:spChg>
        <pc:spChg chg="mod">
          <ac:chgData name="Robertson, Wendy" userId="3b0607e0-8400-4cee-8458-854cafd46f0b" providerId="ADAL" clId="{2031CB2C-5725-42A2-B6B0-3BBA1394C12E}" dt="2021-09-09T20:52:18.615" v="286"/>
          <ac:spMkLst>
            <pc:docMk/>
            <pc:sldMk cId="1588912625" sldId="275"/>
            <ac:spMk id="70" creationId="{273CBD33-C32A-4AF1-B2DE-0814D8383938}"/>
          </ac:spMkLst>
        </pc:spChg>
        <pc:spChg chg="mod">
          <ac:chgData name="Robertson, Wendy" userId="3b0607e0-8400-4cee-8458-854cafd46f0b" providerId="ADAL" clId="{2031CB2C-5725-42A2-B6B0-3BBA1394C12E}" dt="2021-09-09T20:52:18.615" v="286"/>
          <ac:spMkLst>
            <pc:docMk/>
            <pc:sldMk cId="1588912625" sldId="275"/>
            <ac:spMk id="71" creationId="{61ED506D-9D01-41CE-9F87-094556808188}"/>
          </ac:spMkLst>
        </pc:spChg>
        <pc:spChg chg="mod">
          <ac:chgData name="Robertson, Wendy" userId="3b0607e0-8400-4cee-8458-854cafd46f0b" providerId="ADAL" clId="{2031CB2C-5725-42A2-B6B0-3BBA1394C12E}" dt="2021-09-09T20:52:18.615" v="286"/>
          <ac:spMkLst>
            <pc:docMk/>
            <pc:sldMk cId="1588912625" sldId="275"/>
            <ac:spMk id="72" creationId="{5765F231-AC90-4994-8ED4-F38C3B19336B}"/>
          </ac:spMkLst>
        </pc:spChg>
        <pc:grpChg chg="del">
          <ac:chgData name="Robertson, Wendy" userId="3b0607e0-8400-4cee-8458-854cafd46f0b" providerId="ADAL" clId="{2031CB2C-5725-42A2-B6B0-3BBA1394C12E}" dt="2021-09-09T20:52:18.260" v="285" actId="478"/>
          <ac:grpSpMkLst>
            <pc:docMk/>
            <pc:sldMk cId="1588912625" sldId="275"/>
            <ac:grpSpMk id="4" creationId="{61220324-FFBE-427C-A109-BDAA69350994}"/>
          </ac:grpSpMkLst>
        </pc:grpChg>
        <pc:grpChg chg="add mod">
          <ac:chgData name="Robertson, Wendy" userId="3b0607e0-8400-4cee-8458-854cafd46f0b" providerId="ADAL" clId="{2031CB2C-5725-42A2-B6B0-3BBA1394C12E}" dt="2021-09-09T20:52:18.615" v="286"/>
          <ac:grpSpMkLst>
            <pc:docMk/>
            <pc:sldMk cId="1588912625" sldId="275"/>
            <ac:grpSpMk id="29" creationId="{D38EF5B8-5E53-4AB4-BB8B-079957430400}"/>
          </ac:grpSpMkLst>
        </pc:grpChg>
        <pc:grpChg chg="mod">
          <ac:chgData name="Robertson, Wendy" userId="3b0607e0-8400-4cee-8458-854cafd46f0b" providerId="ADAL" clId="{2031CB2C-5725-42A2-B6B0-3BBA1394C12E}" dt="2021-09-09T20:52:18.615" v="286"/>
          <ac:grpSpMkLst>
            <pc:docMk/>
            <pc:sldMk cId="1588912625" sldId="275"/>
            <ac:grpSpMk id="30" creationId="{A69F4A98-63B8-4AB1-B3C9-DB850C105A40}"/>
          </ac:grpSpMkLst>
        </pc:grpChg>
      </pc:sldChg>
      <pc:sldChg chg="addSp delSp modSp mod">
        <pc:chgData name="Robertson, Wendy" userId="3b0607e0-8400-4cee-8458-854cafd46f0b" providerId="ADAL" clId="{2031CB2C-5725-42A2-B6B0-3BBA1394C12E}" dt="2021-09-09T20:52:40.542" v="292"/>
        <pc:sldMkLst>
          <pc:docMk/>
          <pc:sldMk cId="407925655" sldId="276"/>
        </pc:sldMkLst>
        <pc:spChg chg="add del mod">
          <ac:chgData name="Robertson, Wendy" userId="3b0607e0-8400-4cee-8458-854cafd46f0b" providerId="ADAL" clId="{2031CB2C-5725-42A2-B6B0-3BBA1394C12E}" dt="2021-09-09T20:29:18.150" v="72" actId="478"/>
          <ac:spMkLst>
            <pc:docMk/>
            <pc:sldMk cId="407925655" sldId="276"/>
            <ac:spMk id="27" creationId="{18BB64EA-61AA-4FDF-9D63-6E254EF4A0C8}"/>
          </ac:spMkLst>
        </pc:spChg>
        <pc:spChg chg="add mod ord">
          <ac:chgData name="Robertson, Wendy" userId="3b0607e0-8400-4cee-8458-854cafd46f0b" providerId="ADAL" clId="{2031CB2C-5725-42A2-B6B0-3BBA1394C12E}" dt="2021-09-09T20:52:37.503" v="290" actId="171"/>
          <ac:spMkLst>
            <pc:docMk/>
            <pc:sldMk cId="407925655" sldId="276"/>
            <ac:spMk id="28" creationId="{F03A9B93-0AC0-4EFA-A93A-D415C9659A06}"/>
          </ac:spMkLst>
        </pc:spChg>
        <pc:spChg chg="mod">
          <ac:chgData name="Robertson, Wendy" userId="3b0607e0-8400-4cee-8458-854cafd46f0b" providerId="ADAL" clId="{2031CB2C-5725-42A2-B6B0-3BBA1394C12E}" dt="2021-09-09T20:52:40.542" v="292"/>
          <ac:spMkLst>
            <pc:docMk/>
            <pc:sldMk cId="407925655" sldId="276"/>
            <ac:spMk id="31" creationId="{C38F858F-35C1-4275-96A0-6A5DB9DCC3E0}"/>
          </ac:spMkLst>
        </pc:spChg>
        <pc:spChg chg="mod">
          <ac:chgData name="Robertson, Wendy" userId="3b0607e0-8400-4cee-8458-854cafd46f0b" providerId="ADAL" clId="{2031CB2C-5725-42A2-B6B0-3BBA1394C12E}" dt="2021-09-09T20:52:40.542" v="292"/>
          <ac:spMkLst>
            <pc:docMk/>
            <pc:sldMk cId="407925655" sldId="276"/>
            <ac:spMk id="32" creationId="{2E522AA7-9578-4560-9BE9-430D455884E3}"/>
          </ac:spMkLst>
        </pc:spChg>
        <pc:spChg chg="mod">
          <ac:chgData name="Robertson, Wendy" userId="3b0607e0-8400-4cee-8458-854cafd46f0b" providerId="ADAL" clId="{2031CB2C-5725-42A2-B6B0-3BBA1394C12E}" dt="2021-09-09T20:52:40.542" v="292"/>
          <ac:spMkLst>
            <pc:docMk/>
            <pc:sldMk cId="407925655" sldId="276"/>
            <ac:spMk id="33" creationId="{8D204958-6E4F-4835-8A92-EC5572CB7A2D}"/>
          </ac:spMkLst>
        </pc:spChg>
        <pc:spChg chg="mod">
          <ac:chgData name="Robertson, Wendy" userId="3b0607e0-8400-4cee-8458-854cafd46f0b" providerId="ADAL" clId="{2031CB2C-5725-42A2-B6B0-3BBA1394C12E}" dt="2021-09-09T20:52:40.542" v="292"/>
          <ac:spMkLst>
            <pc:docMk/>
            <pc:sldMk cId="407925655" sldId="276"/>
            <ac:spMk id="34" creationId="{BC784075-994D-49C0-A2B1-1C1C4D3E1D67}"/>
          </ac:spMkLst>
        </pc:spChg>
        <pc:spChg chg="mod">
          <ac:chgData name="Robertson, Wendy" userId="3b0607e0-8400-4cee-8458-854cafd46f0b" providerId="ADAL" clId="{2031CB2C-5725-42A2-B6B0-3BBA1394C12E}" dt="2021-09-09T20:52:40.542" v="292"/>
          <ac:spMkLst>
            <pc:docMk/>
            <pc:sldMk cId="407925655" sldId="276"/>
            <ac:spMk id="35" creationId="{EA061BCC-1B9E-40DF-90F1-E2B05E9D9479}"/>
          </ac:spMkLst>
        </pc:spChg>
        <pc:spChg chg="mod">
          <ac:chgData name="Robertson, Wendy" userId="3b0607e0-8400-4cee-8458-854cafd46f0b" providerId="ADAL" clId="{2031CB2C-5725-42A2-B6B0-3BBA1394C12E}" dt="2021-09-09T20:52:40.542" v="292"/>
          <ac:spMkLst>
            <pc:docMk/>
            <pc:sldMk cId="407925655" sldId="276"/>
            <ac:spMk id="36" creationId="{B0C78C32-A513-4ED1-8B01-AA8542BFA113}"/>
          </ac:spMkLst>
        </pc:spChg>
        <pc:spChg chg="mod">
          <ac:chgData name="Robertson, Wendy" userId="3b0607e0-8400-4cee-8458-854cafd46f0b" providerId="ADAL" clId="{2031CB2C-5725-42A2-B6B0-3BBA1394C12E}" dt="2021-09-09T20:52:40.542" v="292"/>
          <ac:spMkLst>
            <pc:docMk/>
            <pc:sldMk cId="407925655" sldId="276"/>
            <ac:spMk id="37" creationId="{A28CDD67-6947-4B08-95A0-FF048BF3FFF3}"/>
          </ac:spMkLst>
        </pc:spChg>
        <pc:spChg chg="mod">
          <ac:chgData name="Robertson, Wendy" userId="3b0607e0-8400-4cee-8458-854cafd46f0b" providerId="ADAL" clId="{2031CB2C-5725-42A2-B6B0-3BBA1394C12E}" dt="2021-09-09T20:52:40.542" v="292"/>
          <ac:spMkLst>
            <pc:docMk/>
            <pc:sldMk cId="407925655" sldId="276"/>
            <ac:spMk id="38" creationId="{77A5413D-9796-4F77-9ED7-699320F0DEBA}"/>
          </ac:spMkLst>
        </pc:spChg>
        <pc:spChg chg="mod">
          <ac:chgData name="Robertson, Wendy" userId="3b0607e0-8400-4cee-8458-854cafd46f0b" providerId="ADAL" clId="{2031CB2C-5725-42A2-B6B0-3BBA1394C12E}" dt="2021-09-09T20:52:40.542" v="292"/>
          <ac:spMkLst>
            <pc:docMk/>
            <pc:sldMk cId="407925655" sldId="276"/>
            <ac:spMk id="39" creationId="{8CA2E039-FAC9-4331-9DF5-820B662479A4}"/>
          </ac:spMkLst>
        </pc:spChg>
        <pc:spChg chg="mod">
          <ac:chgData name="Robertson, Wendy" userId="3b0607e0-8400-4cee-8458-854cafd46f0b" providerId="ADAL" clId="{2031CB2C-5725-42A2-B6B0-3BBA1394C12E}" dt="2021-09-09T20:52:40.542" v="292"/>
          <ac:spMkLst>
            <pc:docMk/>
            <pc:sldMk cId="407925655" sldId="276"/>
            <ac:spMk id="40" creationId="{501C1D33-19D2-4C3F-AFB8-D73AA1954208}"/>
          </ac:spMkLst>
        </pc:spChg>
        <pc:spChg chg="mod">
          <ac:chgData name="Robertson, Wendy" userId="3b0607e0-8400-4cee-8458-854cafd46f0b" providerId="ADAL" clId="{2031CB2C-5725-42A2-B6B0-3BBA1394C12E}" dt="2021-09-09T20:52:40.542" v="292"/>
          <ac:spMkLst>
            <pc:docMk/>
            <pc:sldMk cId="407925655" sldId="276"/>
            <ac:spMk id="41" creationId="{4CEC8DCD-1BAD-4FAB-B34D-D055A804001F}"/>
          </ac:spMkLst>
        </pc:spChg>
        <pc:spChg chg="mod">
          <ac:chgData name="Robertson, Wendy" userId="3b0607e0-8400-4cee-8458-854cafd46f0b" providerId="ADAL" clId="{2031CB2C-5725-42A2-B6B0-3BBA1394C12E}" dt="2021-09-09T20:52:40.542" v="292"/>
          <ac:spMkLst>
            <pc:docMk/>
            <pc:sldMk cId="407925655" sldId="276"/>
            <ac:spMk id="42" creationId="{C8402739-C542-4DC6-B392-AE2801A189EB}"/>
          </ac:spMkLst>
        </pc:spChg>
        <pc:spChg chg="mod">
          <ac:chgData name="Robertson, Wendy" userId="3b0607e0-8400-4cee-8458-854cafd46f0b" providerId="ADAL" clId="{2031CB2C-5725-42A2-B6B0-3BBA1394C12E}" dt="2021-09-09T20:52:40.542" v="292"/>
          <ac:spMkLst>
            <pc:docMk/>
            <pc:sldMk cId="407925655" sldId="276"/>
            <ac:spMk id="43" creationId="{CE6C65DF-2BB2-47C6-BA70-5C2F276E2190}"/>
          </ac:spMkLst>
        </pc:spChg>
        <pc:spChg chg="mod">
          <ac:chgData name="Robertson, Wendy" userId="3b0607e0-8400-4cee-8458-854cafd46f0b" providerId="ADAL" clId="{2031CB2C-5725-42A2-B6B0-3BBA1394C12E}" dt="2021-09-09T20:52:40.542" v="292"/>
          <ac:spMkLst>
            <pc:docMk/>
            <pc:sldMk cId="407925655" sldId="276"/>
            <ac:spMk id="44" creationId="{7E7D4616-822B-456F-B437-5F29E6D317DA}"/>
          </ac:spMkLst>
        </pc:spChg>
        <pc:spChg chg="mod">
          <ac:chgData name="Robertson, Wendy" userId="3b0607e0-8400-4cee-8458-854cafd46f0b" providerId="ADAL" clId="{2031CB2C-5725-42A2-B6B0-3BBA1394C12E}" dt="2021-09-09T20:52:40.542" v="292"/>
          <ac:spMkLst>
            <pc:docMk/>
            <pc:sldMk cId="407925655" sldId="276"/>
            <ac:spMk id="45" creationId="{B5520C74-5BFB-442D-A792-E59F35194EA0}"/>
          </ac:spMkLst>
        </pc:spChg>
        <pc:spChg chg="mod">
          <ac:chgData name="Robertson, Wendy" userId="3b0607e0-8400-4cee-8458-854cafd46f0b" providerId="ADAL" clId="{2031CB2C-5725-42A2-B6B0-3BBA1394C12E}" dt="2021-09-09T20:52:40.542" v="292"/>
          <ac:spMkLst>
            <pc:docMk/>
            <pc:sldMk cId="407925655" sldId="276"/>
            <ac:spMk id="46" creationId="{A8C28344-47D2-4009-A8D2-BBF70ED4F890}"/>
          </ac:spMkLst>
        </pc:spChg>
        <pc:spChg chg="mod">
          <ac:chgData name="Robertson, Wendy" userId="3b0607e0-8400-4cee-8458-854cafd46f0b" providerId="ADAL" clId="{2031CB2C-5725-42A2-B6B0-3BBA1394C12E}" dt="2021-09-09T20:52:40.542" v="292"/>
          <ac:spMkLst>
            <pc:docMk/>
            <pc:sldMk cId="407925655" sldId="276"/>
            <ac:spMk id="47" creationId="{E9C81C82-9CB9-4D95-AC8B-AD991AB7D8FF}"/>
          </ac:spMkLst>
        </pc:spChg>
        <pc:spChg chg="mod">
          <ac:chgData name="Robertson, Wendy" userId="3b0607e0-8400-4cee-8458-854cafd46f0b" providerId="ADAL" clId="{2031CB2C-5725-42A2-B6B0-3BBA1394C12E}" dt="2021-09-09T20:52:40.542" v="292"/>
          <ac:spMkLst>
            <pc:docMk/>
            <pc:sldMk cId="407925655" sldId="276"/>
            <ac:spMk id="48" creationId="{A5FF1385-56FF-4C66-8D75-746255ABE15F}"/>
          </ac:spMkLst>
        </pc:spChg>
        <pc:spChg chg="mod">
          <ac:chgData name="Robertson, Wendy" userId="3b0607e0-8400-4cee-8458-854cafd46f0b" providerId="ADAL" clId="{2031CB2C-5725-42A2-B6B0-3BBA1394C12E}" dt="2021-09-09T20:52:40.542" v="292"/>
          <ac:spMkLst>
            <pc:docMk/>
            <pc:sldMk cId="407925655" sldId="276"/>
            <ac:spMk id="49" creationId="{E16097D3-10AA-46C9-B489-8DD6B1E0B388}"/>
          </ac:spMkLst>
        </pc:spChg>
        <pc:spChg chg="mod">
          <ac:chgData name="Robertson, Wendy" userId="3b0607e0-8400-4cee-8458-854cafd46f0b" providerId="ADAL" clId="{2031CB2C-5725-42A2-B6B0-3BBA1394C12E}" dt="2021-09-09T20:52:40.542" v="292"/>
          <ac:spMkLst>
            <pc:docMk/>
            <pc:sldMk cId="407925655" sldId="276"/>
            <ac:spMk id="50" creationId="{D007EBB3-24AE-4177-99BF-BF1E0D85B1BD}"/>
          </ac:spMkLst>
        </pc:spChg>
        <pc:spChg chg="mod">
          <ac:chgData name="Robertson, Wendy" userId="3b0607e0-8400-4cee-8458-854cafd46f0b" providerId="ADAL" clId="{2031CB2C-5725-42A2-B6B0-3BBA1394C12E}" dt="2021-09-09T20:52:40.542" v="292"/>
          <ac:spMkLst>
            <pc:docMk/>
            <pc:sldMk cId="407925655" sldId="276"/>
            <ac:spMk id="51" creationId="{1C4902F6-E9F4-4834-958E-C4890932F135}"/>
          </ac:spMkLst>
        </pc:spChg>
        <pc:spChg chg="mod">
          <ac:chgData name="Robertson, Wendy" userId="3b0607e0-8400-4cee-8458-854cafd46f0b" providerId="ADAL" clId="{2031CB2C-5725-42A2-B6B0-3BBA1394C12E}" dt="2021-09-09T20:52:40.542" v="292"/>
          <ac:spMkLst>
            <pc:docMk/>
            <pc:sldMk cId="407925655" sldId="276"/>
            <ac:spMk id="52" creationId="{1A38734B-8B1D-40AD-8A83-7C4975E5A7D8}"/>
          </ac:spMkLst>
        </pc:spChg>
        <pc:spChg chg="mod">
          <ac:chgData name="Robertson, Wendy" userId="3b0607e0-8400-4cee-8458-854cafd46f0b" providerId="ADAL" clId="{2031CB2C-5725-42A2-B6B0-3BBA1394C12E}" dt="2021-09-09T20:52:40.542" v="292"/>
          <ac:spMkLst>
            <pc:docMk/>
            <pc:sldMk cId="407925655" sldId="276"/>
            <ac:spMk id="53" creationId="{BAF52FE3-524A-4B35-96A6-A89FB48083D2}"/>
          </ac:spMkLst>
        </pc:spChg>
        <pc:spChg chg="mod">
          <ac:chgData name="Robertson, Wendy" userId="3b0607e0-8400-4cee-8458-854cafd46f0b" providerId="ADAL" clId="{2031CB2C-5725-42A2-B6B0-3BBA1394C12E}" dt="2021-09-09T20:52:40.542" v="292"/>
          <ac:spMkLst>
            <pc:docMk/>
            <pc:sldMk cId="407925655" sldId="276"/>
            <ac:spMk id="54" creationId="{257DE7A8-3790-4527-943E-C97A40BC482B}"/>
          </ac:spMkLst>
        </pc:spChg>
        <pc:spChg chg="mod">
          <ac:chgData name="Robertson, Wendy" userId="3b0607e0-8400-4cee-8458-854cafd46f0b" providerId="ADAL" clId="{2031CB2C-5725-42A2-B6B0-3BBA1394C12E}" dt="2021-09-09T20:52:40.542" v="292"/>
          <ac:spMkLst>
            <pc:docMk/>
            <pc:sldMk cId="407925655" sldId="276"/>
            <ac:spMk id="55" creationId="{3669C655-F76F-42DB-870A-0A7CD945081A}"/>
          </ac:spMkLst>
        </pc:spChg>
        <pc:spChg chg="mod">
          <ac:chgData name="Robertson, Wendy" userId="3b0607e0-8400-4cee-8458-854cafd46f0b" providerId="ADAL" clId="{2031CB2C-5725-42A2-B6B0-3BBA1394C12E}" dt="2021-09-09T20:52:40.542" v="292"/>
          <ac:spMkLst>
            <pc:docMk/>
            <pc:sldMk cId="407925655" sldId="276"/>
            <ac:spMk id="56" creationId="{48E3CA16-6AFB-4206-9EDE-A1737F56D9E2}"/>
          </ac:spMkLst>
        </pc:spChg>
        <pc:spChg chg="mod">
          <ac:chgData name="Robertson, Wendy" userId="3b0607e0-8400-4cee-8458-854cafd46f0b" providerId="ADAL" clId="{2031CB2C-5725-42A2-B6B0-3BBA1394C12E}" dt="2021-09-09T20:52:40.542" v="292"/>
          <ac:spMkLst>
            <pc:docMk/>
            <pc:sldMk cId="407925655" sldId="276"/>
            <ac:spMk id="57" creationId="{6F23A510-BF2F-4C6A-BAD5-5A93A24EFCC0}"/>
          </ac:spMkLst>
        </pc:spChg>
        <pc:spChg chg="mod">
          <ac:chgData name="Robertson, Wendy" userId="3b0607e0-8400-4cee-8458-854cafd46f0b" providerId="ADAL" clId="{2031CB2C-5725-42A2-B6B0-3BBA1394C12E}" dt="2021-09-09T20:52:40.542" v="292"/>
          <ac:spMkLst>
            <pc:docMk/>
            <pc:sldMk cId="407925655" sldId="276"/>
            <ac:spMk id="58" creationId="{7A290ACA-C968-4CFD-B234-855830431E87}"/>
          </ac:spMkLst>
        </pc:spChg>
        <pc:spChg chg="mod">
          <ac:chgData name="Robertson, Wendy" userId="3b0607e0-8400-4cee-8458-854cafd46f0b" providerId="ADAL" clId="{2031CB2C-5725-42A2-B6B0-3BBA1394C12E}" dt="2021-09-09T20:52:40.542" v="292"/>
          <ac:spMkLst>
            <pc:docMk/>
            <pc:sldMk cId="407925655" sldId="276"/>
            <ac:spMk id="59" creationId="{F4AAB3F1-CE9D-470D-B1C5-067D2523C08C}"/>
          </ac:spMkLst>
        </pc:spChg>
        <pc:spChg chg="mod">
          <ac:chgData name="Robertson, Wendy" userId="3b0607e0-8400-4cee-8458-854cafd46f0b" providerId="ADAL" clId="{2031CB2C-5725-42A2-B6B0-3BBA1394C12E}" dt="2021-09-09T20:52:40.542" v="292"/>
          <ac:spMkLst>
            <pc:docMk/>
            <pc:sldMk cId="407925655" sldId="276"/>
            <ac:spMk id="60" creationId="{2E976A2B-F69A-4137-AAD4-FD5B086EDB23}"/>
          </ac:spMkLst>
        </pc:spChg>
        <pc:spChg chg="mod">
          <ac:chgData name="Robertson, Wendy" userId="3b0607e0-8400-4cee-8458-854cafd46f0b" providerId="ADAL" clId="{2031CB2C-5725-42A2-B6B0-3BBA1394C12E}" dt="2021-09-09T20:52:40.542" v="292"/>
          <ac:spMkLst>
            <pc:docMk/>
            <pc:sldMk cId="407925655" sldId="276"/>
            <ac:spMk id="61" creationId="{87A0A3CE-028C-4039-BEEE-5C06C72F6A08}"/>
          </ac:spMkLst>
        </pc:spChg>
        <pc:spChg chg="mod">
          <ac:chgData name="Robertson, Wendy" userId="3b0607e0-8400-4cee-8458-854cafd46f0b" providerId="ADAL" clId="{2031CB2C-5725-42A2-B6B0-3BBA1394C12E}" dt="2021-09-09T20:52:40.542" v="292"/>
          <ac:spMkLst>
            <pc:docMk/>
            <pc:sldMk cId="407925655" sldId="276"/>
            <ac:spMk id="62" creationId="{F82242F9-4DDC-4028-A864-120A0D32A6DB}"/>
          </ac:spMkLst>
        </pc:spChg>
        <pc:spChg chg="mod">
          <ac:chgData name="Robertson, Wendy" userId="3b0607e0-8400-4cee-8458-854cafd46f0b" providerId="ADAL" clId="{2031CB2C-5725-42A2-B6B0-3BBA1394C12E}" dt="2021-09-09T20:52:40.542" v="292"/>
          <ac:spMkLst>
            <pc:docMk/>
            <pc:sldMk cId="407925655" sldId="276"/>
            <ac:spMk id="63" creationId="{8DBA009B-F55A-4CCB-91A2-7BF056BDD8DA}"/>
          </ac:spMkLst>
        </pc:spChg>
        <pc:spChg chg="mod">
          <ac:chgData name="Robertson, Wendy" userId="3b0607e0-8400-4cee-8458-854cafd46f0b" providerId="ADAL" clId="{2031CB2C-5725-42A2-B6B0-3BBA1394C12E}" dt="2021-09-09T20:52:40.542" v="292"/>
          <ac:spMkLst>
            <pc:docMk/>
            <pc:sldMk cId="407925655" sldId="276"/>
            <ac:spMk id="64" creationId="{DDFD0312-C8F0-47A7-95F8-B3529A7C9A3A}"/>
          </ac:spMkLst>
        </pc:spChg>
        <pc:spChg chg="mod">
          <ac:chgData name="Robertson, Wendy" userId="3b0607e0-8400-4cee-8458-854cafd46f0b" providerId="ADAL" clId="{2031CB2C-5725-42A2-B6B0-3BBA1394C12E}" dt="2021-09-09T20:52:40.542" v="292"/>
          <ac:spMkLst>
            <pc:docMk/>
            <pc:sldMk cId="407925655" sldId="276"/>
            <ac:spMk id="65" creationId="{8F61E9B8-3CB6-43B1-92A2-87DE3A04E0F9}"/>
          </ac:spMkLst>
        </pc:spChg>
        <pc:spChg chg="mod">
          <ac:chgData name="Robertson, Wendy" userId="3b0607e0-8400-4cee-8458-854cafd46f0b" providerId="ADAL" clId="{2031CB2C-5725-42A2-B6B0-3BBA1394C12E}" dt="2021-09-09T20:52:40.542" v="292"/>
          <ac:spMkLst>
            <pc:docMk/>
            <pc:sldMk cId="407925655" sldId="276"/>
            <ac:spMk id="66" creationId="{91273DD6-5ED4-4D53-BF7E-1ADE6FAFC95E}"/>
          </ac:spMkLst>
        </pc:spChg>
        <pc:spChg chg="mod">
          <ac:chgData name="Robertson, Wendy" userId="3b0607e0-8400-4cee-8458-854cafd46f0b" providerId="ADAL" clId="{2031CB2C-5725-42A2-B6B0-3BBA1394C12E}" dt="2021-09-09T20:52:40.542" v="292"/>
          <ac:spMkLst>
            <pc:docMk/>
            <pc:sldMk cId="407925655" sldId="276"/>
            <ac:spMk id="67" creationId="{C111C9A3-D962-44AD-9773-79A04A8A2400}"/>
          </ac:spMkLst>
        </pc:spChg>
        <pc:spChg chg="mod">
          <ac:chgData name="Robertson, Wendy" userId="3b0607e0-8400-4cee-8458-854cafd46f0b" providerId="ADAL" clId="{2031CB2C-5725-42A2-B6B0-3BBA1394C12E}" dt="2021-09-09T20:52:40.542" v="292"/>
          <ac:spMkLst>
            <pc:docMk/>
            <pc:sldMk cId="407925655" sldId="276"/>
            <ac:spMk id="68" creationId="{2064896C-0FF6-4632-9C15-721394B46E93}"/>
          </ac:spMkLst>
        </pc:spChg>
        <pc:spChg chg="mod">
          <ac:chgData name="Robertson, Wendy" userId="3b0607e0-8400-4cee-8458-854cafd46f0b" providerId="ADAL" clId="{2031CB2C-5725-42A2-B6B0-3BBA1394C12E}" dt="2021-09-09T20:52:40.542" v="292"/>
          <ac:spMkLst>
            <pc:docMk/>
            <pc:sldMk cId="407925655" sldId="276"/>
            <ac:spMk id="69" creationId="{A6EAF533-D497-401F-A790-044C33FC0284}"/>
          </ac:spMkLst>
        </pc:spChg>
        <pc:spChg chg="mod">
          <ac:chgData name="Robertson, Wendy" userId="3b0607e0-8400-4cee-8458-854cafd46f0b" providerId="ADAL" clId="{2031CB2C-5725-42A2-B6B0-3BBA1394C12E}" dt="2021-09-09T20:52:40.542" v="292"/>
          <ac:spMkLst>
            <pc:docMk/>
            <pc:sldMk cId="407925655" sldId="276"/>
            <ac:spMk id="70" creationId="{69BA2729-2F03-4A0B-A3AA-990E959BC5EB}"/>
          </ac:spMkLst>
        </pc:spChg>
        <pc:spChg chg="mod">
          <ac:chgData name="Robertson, Wendy" userId="3b0607e0-8400-4cee-8458-854cafd46f0b" providerId="ADAL" clId="{2031CB2C-5725-42A2-B6B0-3BBA1394C12E}" dt="2021-09-09T20:52:40.542" v="292"/>
          <ac:spMkLst>
            <pc:docMk/>
            <pc:sldMk cId="407925655" sldId="276"/>
            <ac:spMk id="71" creationId="{E920766B-8766-4383-9641-380CC6562B48}"/>
          </ac:spMkLst>
        </pc:spChg>
        <pc:spChg chg="mod">
          <ac:chgData name="Robertson, Wendy" userId="3b0607e0-8400-4cee-8458-854cafd46f0b" providerId="ADAL" clId="{2031CB2C-5725-42A2-B6B0-3BBA1394C12E}" dt="2021-09-09T20:52:40.542" v="292"/>
          <ac:spMkLst>
            <pc:docMk/>
            <pc:sldMk cId="407925655" sldId="276"/>
            <ac:spMk id="72" creationId="{D3A87804-1B81-4E04-B61C-49DDC50DA22E}"/>
          </ac:spMkLst>
        </pc:spChg>
        <pc:grpChg chg="del">
          <ac:chgData name="Robertson, Wendy" userId="3b0607e0-8400-4cee-8458-854cafd46f0b" providerId="ADAL" clId="{2031CB2C-5725-42A2-B6B0-3BBA1394C12E}" dt="2021-09-09T20:52:40.179" v="291" actId="478"/>
          <ac:grpSpMkLst>
            <pc:docMk/>
            <pc:sldMk cId="407925655" sldId="276"/>
            <ac:grpSpMk id="4" creationId="{AFECB5C1-588B-4A92-93C2-EC49AA0AD1AC}"/>
          </ac:grpSpMkLst>
        </pc:grpChg>
        <pc:grpChg chg="add mod">
          <ac:chgData name="Robertson, Wendy" userId="3b0607e0-8400-4cee-8458-854cafd46f0b" providerId="ADAL" clId="{2031CB2C-5725-42A2-B6B0-3BBA1394C12E}" dt="2021-09-09T20:52:40.542" v="292"/>
          <ac:grpSpMkLst>
            <pc:docMk/>
            <pc:sldMk cId="407925655" sldId="276"/>
            <ac:grpSpMk id="29" creationId="{6AC593A1-85DA-43C3-B83D-25C3D5827CC4}"/>
          </ac:grpSpMkLst>
        </pc:grpChg>
        <pc:grpChg chg="mod">
          <ac:chgData name="Robertson, Wendy" userId="3b0607e0-8400-4cee-8458-854cafd46f0b" providerId="ADAL" clId="{2031CB2C-5725-42A2-B6B0-3BBA1394C12E}" dt="2021-09-09T20:52:40.542" v="292"/>
          <ac:grpSpMkLst>
            <pc:docMk/>
            <pc:sldMk cId="407925655" sldId="276"/>
            <ac:grpSpMk id="30" creationId="{0BFE6B5F-BD40-499E-B951-C72B07ABBD92}"/>
          </ac:grpSpMkLst>
        </pc:grpChg>
      </pc:sldChg>
      <pc:sldChg chg="addSp delSp modSp mod">
        <pc:chgData name="Robertson, Wendy" userId="3b0607e0-8400-4cee-8458-854cafd46f0b" providerId="ADAL" clId="{2031CB2C-5725-42A2-B6B0-3BBA1394C12E}" dt="2021-09-09T20:52:31.338" v="289"/>
        <pc:sldMkLst>
          <pc:docMk/>
          <pc:sldMk cId="3996877212" sldId="277"/>
        </pc:sldMkLst>
        <pc:spChg chg="add del mod">
          <ac:chgData name="Robertson, Wendy" userId="3b0607e0-8400-4cee-8458-854cafd46f0b" providerId="ADAL" clId="{2031CB2C-5725-42A2-B6B0-3BBA1394C12E}" dt="2021-09-09T20:29:17.005" v="71" actId="478"/>
          <ac:spMkLst>
            <pc:docMk/>
            <pc:sldMk cId="3996877212" sldId="277"/>
            <ac:spMk id="27" creationId="{21BA3496-43E7-4D41-B739-E34F92D13305}"/>
          </ac:spMkLst>
        </pc:spChg>
        <pc:spChg chg="add mod ord">
          <ac:chgData name="Robertson, Wendy" userId="3b0607e0-8400-4cee-8458-854cafd46f0b" providerId="ADAL" clId="{2031CB2C-5725-42A2-B6B0-3BBA1394C12E}" dt="2021-09-09T20:52:28.242" v="287" actId="171"/>
          <ac:spMkLst>
            <pc:docMk/>
            <pc:sldMk cId="3996877212" sldId="277"/>
            <ac:spMk id="28" creationId="{5889E8D6-439A-4A4E-BF9B-42A492EA7F61}"/>
          </ac:spMkLst>
        </pc:spChg>
        <pc:spChg chg="mod">
          <ac:chgData name="Robertson, Wendy" userId="3b0607e0-8400-4cee-8458-854cafd46f0b" providerId="ADAL" clId="{2031CB2C-5725-42A2-B6B0-3BBA1394C12E}" dt="2021-09-09T20:52:31.338" v="289"/>
          <ac:spMkLst>
            <pc:docMk/>
            <pc:sldMk cId="3996877212" sldId="277"/>
            <ac:spMk id="31" creationId="{DDC816F0-F200-4B66-BE36-44C9B33196C3}"/>
          </ac:spMkLst>
        </pc:spChg>
        <pc:spChg chg="mod">
          <ac:chgData name="Robertson, Wendy" userId="3b0607e0-8400-4cee-8458-854cafd46f0b" providerId="ADAL" clId="{2031CB2C-5725-42A2-B6B0-3BBA1394C12E}" dt="2021-09-09T20:52:31.338" v="289"/>
          <ac:spMkLst>
            <pc:docMk/>
            <pc:sldMk cId="3996877212" sldId="277"/>
            <ac:spMk id="32" creationId="{A542CEEE-DC43-4DB8-BAA1-CEBDD4B393AF}"/>
          </ac:spMkLst>
        </pc:spChg>
        <pc:spChg chg="mod">
          <ac:chgData name="Robertson, Wendy" userId="3b0607e0-8400-4cee-8458-854cafd46f0b" providerId="ADAL" clId="{2031CB2C-5725-42A2-B6B0-3BBA1394C12E}" dt="2021-09-09T20:52:31.338" v="289"/>
          <ac:spMkLst>
            <pc:docMk/>
            <pc:sldMk cId="3996877212" sldId="277"/>
            <ac:spMk id="33" creationId="{824F0244-17BC-45CB-AFAA-97A2A57B86A2}"/>
          </ac:spMkLst>
        </pc:spChg>
        <pc:spChg chg="mod">
          <ac:chgData name="Robertson, Wendy" userId="3b0607e0-8400-4cee-8458-854cafd46f0b" providerId="ADAL" clId="{2031CB2C-5725-42A2-B6B0-3BBA1394C12E}" dt="2021-09-09T20:52:31.338" v="289"/>
          <ac:spMkLst>
            <pc:docMk/>
            <pc:sldMk cId="3996877212" sldId="277"/>
            <ac:spMk id="34" creationId="{3E6AABA0-9296-42B6-9CF3-36792681DC0E}"/>
          </ac:spMkLst>
        </pc:spChg>
        <pc:spChg chg="mod">
          <ac:chgData name="Robertson, Wendy" userId="3b0607e0-8400-4cee-8458-854cafd46f0b" providerId="ADAL" clId="{2031CB2C-5725-42A2-B6B0-3BBA1394C12E}" dt="2021-09-09T20:52:31.338" v="289"/>
          <ac:spMkLst>
            <pc:docMk/>
            <pc:sldMk cId="3996877212" sldId="277"/>
            <ac:spMk id="35" creationId="{7E7B8B72-590C-4C48-95DD-5560CDA2D0E6}"/>
          </ac:spMkLst>
        </pc:spChg>
        <pc:spChg chg="mod">
          <ac:chgData name="Robertson, Wendy" userId="3b0607e0-8400-4cee-8458-854cafd46f0b" providerId="ADAL" clId="{2031CB2C-5725-42A2-B6B0-3BBA1394C12E}" dt="2021-09-09T20:52:31.338" v="289"/>
          <ac:spMkLst>
            <pc:docMk/>
            <pc:sldMk cId="3996877212" sldId="277"/>
            <ac:spMk id="36" creationId="{49A0E27A-A490-4AFE-BB04-A03795428134}"/>
          </ac:spMkLst>
        </pc:spChg>
        <pc:spChg chg="mod">
          <ac:chgData name="Robertson, Wendy" userId="3b0607e0-8400-4cee-8458-854cafd46f0b" providerId="ADAL" clId="{2031CB2C-5725-42A2-B6B0-3BBA1394C12E}" dt="2021-09-09T20:52:31.338" v="289"/>
          <ac:spMkLst>
            <pc:docMk/>
            <pc:sldMk cId="3996877212" sldId="277"/>
            <ac:spMk id="37" creationId="{217345FF-D194-4C20-B0C8-7144055355B1}"/>
          </ac:spMkLst>
        </pc:spChg>
        <pc:spChg chg="mod">
          <ac:chgData name="Robertson, Wendy" userId="3b0607e0-8400-4cee-8458-854cafd46f0b" providerId="ADAL" clId="{2031CB2C-5725-42A2-B6B0-3BBA1394C12E}" dt="2021-09-09T20:52:31.338" v="289"/>
          <ac:spMkLst>
            <pc:docMk/>
            <pc:sldMk cId="3996877212" sldId="277"/>
            <ac:spMk id="38" creationId="{62C132D2-30A2-4762-9583-8F166C0057E3}"/>
          </ac:spMkLst>
        </pc:spChg>
        <pc:spChg chg="mod">
          <ac:chgData name="Robertson, Wendy" userId="3b0607e0-8400-4cee-8458-854cafd46f0b" providerId="ADAL" clId="{2031CB2C-5725-42A2-B6B0-3BBA1394C12E}" dt="2021-09-09T20:52:31.338" v="289"/>
          <ac:spMkLst>
            <pc:docMk/>
            <pc:sldMk cId="3996877212" sldId="277"/>
            <ac:spMk id="39" creationId="{C037CD37-3DF1-4A3E-AA9C-2AD5D271087A}"/>
          </ac:spMkLst>
        </pc:spChg>
        <pc:spChg chg="mod">
          <ac:chgData name="Robertson, Wendy" userId="3b0607e0-8400-4cee-8458-854cafd46f0b" providerId="ADAL" clId="{2031CB2C-5725-42A2-B6B0-3BBA1394C12E}" dt="2021-09-09T20:52:31.338" v="289"/>
          <ac:spMkLst>
            <pc:docMk/>
            <pc:sldMk cId="3996877212" sldId="277"/>
            <ac:spMk id="40" creationId="{ACA9C52D-FA71-45DF-9FC0-31A4E7CA7C3A}"/>
          </ac:spMkLst>
        </pc:spChg>
        <pc:spChg chg="mod">
          <ac:chgData name="Robertson, Wendy" userId="3b0607e0-8400-4cee-8458-854cafd46f0b" providerId="ADAL" clId="{2031CB2C-5725-42A2-B6B0-3BBA1394C12E}" dt="2021-09-09T20:52:31.338" v="289"/>
          <ac:spMkLst>
            <pc:docMk/>
            <pc:sldMk cId="3996877212" sldId="277"/>
            <ac:spMk id="41" creationId="{55FFB976-A671-48D7-804B-93A9F299ECFA}"/>
          </ac:spMkLst>
        </pc:spChg>
        <pc:spChg chg="mod">
          <ac:chgData name="Robertson, Wendy" userId="3b0607e0-8400-4cee-8458-854cafd46f0b" providerId="ADAL" clId="{2031CB2C-5725-42A2-B6B0-3BBA1394C12E}" dt="2021-09-09T20:52:31.338" v="289"/>
          <ac:spMkLst>
            <pc:docMk/>
            <pc:sldMk cId="3996877212" sldId="277"/>
            <ac:spMk id="42" creationId="{7519C166-0A8F-454A-A604-683884A85DFC}"/>
          </ac:spMkLst>
        </pc:spChg>
        <pc:spChg chg="mod">
          <ac:chgData name="Robertson, Wendy" userId="3b0607e0-8400-4cee-8458-854cafd46f0b" providerId="ADAL" clId="{2031CB2C-5725-42A2-B6B0-3BBA1394C12E}" dt="2021-09-09T20:52:31.338" v="289"/>
          <ac:spMkLst>
            <pc:docMk/>
            <pc:sldMk cId="3996877212" sldId="277"/>
            <ac:spMk id="43" creationId="{784B53D7-0147-49C1-9AAD-6E5F7BE49A81}"/>
          </ac:spMkLst>
        </pc:spChg>
        <pc:spChg chg="mod">
          <ac:chgData name="Robertson, Wendy" userId="3b0607e0-8400-4cee-8458-854cafd46f0b" providerId="ADAL" clId="{2031CB2C-5725-42A2-B6B0-3BBA1394C12E}" dt="2021-09-09T20:52:31.338" v="289"/>
          <ac:spMkLst>
            <pc:docMk/>
            <pc:sldMk cId="3996877212" sldId="277"/>
            <ac:spMk id="44" creationId="{D0EAA2A0-0821-4FBC-B2C1-1F29C248BA4C}"/>
          </ac:spMkLst>
        </pc:spChg>
        <pc:spChg chg="mod">
          <ac:chgData name="Robertson, Wendy" userId="3b0607e0-8400-4cee-8458-854cafd46f0b" providerId="ADAL" clId="{2031CB2C-5725-42A2-B6B0-3BBA1394C12E}" dt="2021-09-09T20:52:31.338" v="289"/>
          <ac:spMkLst>
            <pc:docMk/>
            <pc:sldMk cId="3996877212" sldId="277"/>
            <ac:spMk id="45" creationId="{8C2837F1-BEDF-4384-9655-BA957800AA91}"/>
          </ac:spMkLst>
        </pc:spChg>
        <pc:spChg chg="mod">
          <ac:chgData name="Robertson, Wendy" userId="3b0607e0-8400-4cee-8458-854cafd46f0b" providerId="ADAL" clId="{2031CB2C-5725-42A2-B6B0-3BBA1394C12E}" dt="2021-09-09T20:52:31.338" v="289"/>
          <ac:spMkLst>
            <pc:docMk/>
            <pc:sldMk cId="3996877212" sldId="277"/>
            <ac:spMk id="46" creationId="{C6DCE120-916F-406F-A94C-30C4A9872951}"/>
          </ac:spMkLst>
        </pc:spChg>
        <pc:spChg chg="mod">
          <ac:chgData name="Robertson, Wendy" userId="3b0607e0-8400-4cee-8458-854cafd46f0b" providerId="ADAL" clId="{2031CB2C-5725-42A2-B6B0-3BBA1394C12E}" dt="2021-09-09T20:52:31.338" v="289"/>
          <ac:spMkLst>
            <pc:docMk/>
            <pc:sldMk cId="3996877212" sldId="277"/>
            <ac:spMk id="47" creationId="{B826B6A8-1840-4856-9022-5F97CAFDF328}"/>
          </ac:spMkLst>
        </pc:spChg>
        <pc:spChg chg="mod">
          <ac:chgData name="Robertson, Wendy" userId="3b0607e0-8400-4cee-8458-854cafd46f0b" providerId="ADAL" clId="{2031CB2C-5725-42A2-B6B0-3BBA1394C12E}" dt="2021-09-09T20:52:31.338" v="289"/>
          <ac:spMkLst>
            <pc:docMk/>
            <pc:sldMk cId="3996877212" sldId="277"/>
            <ac:spMk id="48" creationId="{E6743C63-A358-4F5D-87C8-C51F40108740}"/>
          </ac:spMkLst>
        </pc:spChg>
        <pc:spChg chg="mod">
          <ac:chgData name="Robertson, Wendy" userId="3b0607e0-8400-4cee-8458-854cafd46f0b" providerId="ADAL" clId="{2031CB2C-5725-42A2-B6B0-3BBA1394C12E}" dt="2021-09-09T20:52:31.338" v="289"/>
          <ac:spMkLst>
            <pc:docMk/>
            <pc:sldMk cId="3996877212" sldId="277"/>
            <ac:spMk id="49" creationId="{55533BFD-5CDB-45E9-B76C-BD197F00D253}"/>
          </ac:spMkLst>
        </pc:spChg>
        <pc:spChg chg="mod">
          <ac:chgData name="Robertson, Wendy" userId="3b0607e0-8400-4cee-8458-854cafd46f0b" providerId="ADAL" clId="{2031CB2C-5725-42A2-B6B0-3BBA1394C12E}" dt="2021-09-09T20:52:31.338" v="289"/>
          <ac:spMkLst>
            <pc:docMk/>
            <pc:sldMk cId="3996877212" sldId="277"/>
            <ac:spMk id="50" creationId="{CE827FBC-EEF2-4B95-9AEB-54ACEA1BDB4A}"/>
          </ac:spMkLst>
        </pc:spChg>
        <pc:spChg chg="mod">
          <ac:chgData name="Robertson, Wendy" userId="3b0607e0-8400-4cee-8458-854cafd46f0b" providerId="ADAL" clId="{2031CB2C-5725-42A2-B6B0-3BBA1394C12E}" dt="2021-09-09T20:52:31.338" v="289"/>
          <ac:spMkLst>
            <pc:docMk/>
            <pc:sldMk cId="3996877212" sldId="277"/>
            <ac:spMk id="51" creationId="{CBB91A95-EBF0-411D-96D3-BD35B9B54560}"/>
          </ac:spMkLst>
        </pc:spChg>
        <pc:spChg chg="mod">
          <ac:chgData name="Robertson, Wendy" userId="3b0607e0-8400-4cee-8458-854cafd46f0b" providerId="ADAL" clId="{2031CB2C-5725-42A2-B6B0-3BBA1394C12E}" dt="2021-09-09T20:52:31.338" v="289"/>
          <ac:spMkLst>
            <pc:docMk/>
            <pc:sldMk cId="3996877212" sldId="277"/>
            <ac:spMk id="52" creationId="{6527C60C-301E-4EF3-AF86-B9ED8103EBC0}"/>
          </ac:spMkLst>
        </pc:spChg>
        <pc:spChg chg="mod">
          <ac:chgData name="Robertson, Wendy" userId="3b0607e0-8400-4cee-8458-854cafd46f0b" providerId="ADAL" clId="{2031CB2C-5725-42A2-B6B0-3BBA1394C12E}" dt="2021-09-09T20:52:31.338" v="289"/>
          <ac:spMkLst>
            <pc:docMk/>
            <pc:sldMk cId="3996877212" sldId="277"/>
            <ac:spMk id="53" creationId="{DD80EFAA-263F-4E1A-AFB5-E425F7B56DF1}"/>
          </ac:spMkLst>
        </pc:spChg>
        <pc:spChg chg="mod">
          <ac:chgData name="Robertson, Wendy" userId="3b0607e0-8400-4cee-8458-854cafd46f0b" providerId="ADAL" clId="{2031CB2C-5725-42A2-B6B0-3BBA1394C12E}" dt="2021-09-09T20:52:31.338" v="289"/>
          <ac:spMkLst>
            <pc:docMk/>
            <pc:sldMk cId="3996877212" sldId="277"/>
            <ac:spMk id="54" creationId="{4D57DDE1-9835-40B9-A816-92AE2AB3B67B}"/>
          </ac:spMkLst>
        </pc:spChg>
        <pc:spChg chg="mod">
          <ac:chgData name="Robertson, Wendy" userId="3b0607e0-8400-4cee-8458-854cafd46f0b" providerId="ADAL" clId="{2031CB2C-5725-42A2-B6B0-3BBA1394C12E}" dt="2021-09-09T20:52:31.338" v="289"/>
          <ac:spMkLst>
            <pc:docMk/>
            <pc:sldMk cId="3996877212" sldId="277"/>
            <ac:spMk id="55" creationId="{D63890D0-7945-415A-A9E2-4874DB5B6EA4}"/>
          </ac:spMkLst>
        </pc:spChg>
        <pc:spChg chg="mod">
          <ac:chgData name="Robertson, Wendy" userId="3b0607e0-8400-4cee-8458-854cafd46f0b" providerId="ADAL" clId="{2031CB2C-5725-42A2-B6B0-3BBA1394C12E}" dt="2021-09-09T20:52:31.338" v="289"/>
          <ac:spMkLst>
            <pc:docMk/>
            <pc:sldMk cId="3996877212" sldId="277"/>
            <ac:spMk id="56" creationId="{54990999-4555-4340-8FEC-866C58EEE562}"/>
          </ac:spMkLst>
        </pc:spChg>
        <pc:spChg chg="mod">
          <ac:chgData name="Robertson, Wendy" userId="3b0607e0-8400-4cee-8458-854cafd46f0b" providerId="ADAL" clId="{2031CB2C-5725-42A2-B6B0-3BBA1394C12E}" dt="2021-09-09T20:52:31.338" v="289"/>
          <ac:spMkLst>
            <pc:docMk/>
            <pc:sldMk cId="3996877212" sldId="277"/>
            <ac:spMk id="57" creationId="{C43B78B8-3A71-4C2F-B0FB-AB1A79988329}"/>
          </ac:spMkLst>
        </pc:spChg>
        <pc:spChg chg="mod">
          <ac:chgData name="Robertson, Wendy" userId="3b0607e0-8400-4cee-8458-854cafd46f0b" providerId="ADAL" clId="{2031CB2C-5725-42A2-B6B0-3BBA1394C12E}" dt="2021-09-09T20:52:31.338" v="289"/>
          <ac:spMkLst>
            <pc:docMk/>
            <pc:sldMk cId="3996877212" sldId="277"/>
            <ac:spMk id="58" creationId="{BC99DEBE-EA75-44CD-A6D9-9AC2BE113F9F}"/>
          </ac:spMkLst>
        </pc:spChg>
        <pc:spChg chg="mod">
          <ac:chgData name="Robertson, Wendy" userId="3b0607e0-8400-4cee-8458-854cafd46f0b" providerId="ADAL" clId="{2031CB2C-5725-42A2-B6B0-3BBA1394C12E}" dt="2021-09-09T20:52:31.338" v="289"/>
          <ac:spMkLst>
            <pc:docMk/>
            <pc:sldMk cId="3996877212" sldId="277"/>
            <ac:spMk id="59" creationId="{EF12A796-63A6-4769-97F6-9ECF1E961A57}"/>
          </ac:spMkLst>
        </pc:spChg>
        <pc:spChg chg="mod">
          <ac:chgData name="Robertson, Wendy" userId="3b0607e0-8400-4cee-8458-854cafd46f0b" providerId="ADAL" clId="{2031CB2C-5725-42A2-B6B0-3BBA1394C12E}" dt="2021-09-09T20:52:31.338" v="289"/>
          <ac:spMkLst>
            <pc:docMk/>
            <pc:sldMk cId="3996877212" sldId="277"/>
            <ac:spMk id="60" creationId="{8D960F65-2DBE-485A-9A6E-283DADC822F9}"/>
          </ac:spMkLst>
        </pc:spChg>
        <pc:spChg chg="mod">
          <ac:chgData name="Robertson, Wendy" userId="3b0607e0-8400-4cee-8458-854cafd46f0b" providerId="ADAL" clId="{2031CB2C-5725-42A2-B6B0-3BBA1394C12E}" dt="2021-09-09T20:52:31.338" v="289"/>
          <ac:spMkLst>
            <pc:docMk/>
            <pc:sldMk cId="3996877212" sldId="277"/>
            <ac:spMk id="61" creationId="{5E2C9504-AA9F-4454-96F3-554DCC7F033B}"/>
          </ac:spMkLst>
        </pc:spChg>
        <pc:spChg chg="mod">
          <ac:chgData name="Robertson, Wendy" userId="3b0607e0-8400-4cee-8458-854cafd46f0b" providerId="ADAL" clId="{2031CB2C-5725-42A2-B6B0-3BBA1394C12E}" dt="2021-09-09T20:52:31.338" v="289"/>
          <ac:spMkLst>
            <pc:docMk/>
            <pc:sldMk cId="3996877212" sldId="277"/>
            <ac:spMk id="62" creationId="{53AC5E26-C1BF-48F1-B72A-98595D62BC15}"/>
          </ac:spMkLst>
        </pc:spChg>
        <pc:spChg chg="mod">
          <ac:chgData name="Robertson, Wendy" userId="3b0607e0-8400-4cee-8458-854cafd46f0b" providerId="ADAL" clId="{2031CB2C-5725-42A2-B6B0-3BBA1394C12E}" dt="2021-09-09T20:52:31.338" v="289"/>
          <ac:spMkLst>
            <pc:docMk/>
            <pc:sldMk cId="3996877212" sldId="277"/>
            <ac:spMk id="63" creationId="{D9D39E81-BFF0-4A73-A42F-DBB9352FB5A0}"/>
          </ac:spMkLst>
        </pc:spChg>
        <pc:spChg chg="mod">
          <ac:chgData name="Robertson, Wendy" userId="3b0607e0-8400-4cee-8458-854cafd46f0b" providerId="ADAL" clId="{2031CB2C-5725-42A2-B6B0-3BBA1394C12E}" dt="2021-09-09T20:52:31.338" v="289"/>
          <ac:spMkLst>
            <pc:docMk/>
            <pc:sldMk cId="3996877212" sldId="277"/>
            <ac:spMk id="64" creationId="{B05AAC58-B469-46F6-81D7-165F3D4FBCA1}"/>
          </ac:spMkLst>
        </pc:spChg>
        <pc:spChg chg="mod">
          <ac:chgData name="Robertson, Wendy" userId="3b0607e0-8400-4cee-8458-854cafd46f0b" providerId="ADAL" clId="{2031CB2C-5725-42A2-B6B0-3BBA1394C12E}" dt="2021-09-09T20:52:31.338" v="289"/>
          <ac:spMkLst>
            <pc:docMk/>
            <pc:sldMk cId="3996877212" sldId="277"/>
            <ac:spMk id="65" creationId="{3568EBD5-FB10-4B4F-B24F-ED470C5168CA}"/>
          </ac:spMkLst>
        </pc:spChg>
        <pc:spChg chg="mod">
          <ac:chgData name="Robertson, Wendy" userId="3b0607e0-8400-4cee-8458-854cafd46f0b" providerId="ADAL" clId="{2031CB2C-5725-42A2-B6B0-3BBA1394C12E}" dt="2021-09-09T20:52:31.338" v="289"/>
          <ac:spMkLst>
            <pc:docMk/>
            <pc:sldMk cId="3996877212" sldId="277"/>
            <ac:spMk id="66" creationId="{B60434D3-F513-4C57-A50A-C5E1CECA86A0}"/>
          </ac:spMkLst>
        </pc:spChg>
        <pc:spChg chg="mod">
          <ac:chgData name="Robertson, Wendy" userId="3b0607e0-8400-4cee-8458-854cafd46f0b" providerId="ADAL" clId="{2031CB2C-5725-42A2-B6B0-3BBA1394C12E}" dt="2021-09-09T20:52:31.338" v="289"/>
          <ac:spMkLst>
            <pc:docMk/>
            <pc:sldMk cId="3996877212" sldId="277"/>
            <ac:spMk id="67" creationId="{4E21BC6B-D7D4-4BC7-8E1F-2EFA108E369E}"/>
          </ac:spMkLst>
        </pc:spChg>
        <pc:spChg chg="mod">
          <ac:chgData name="Robertson, Wendy" userId="3b0607e0-8400-4cee-8458-854cafd46f0b" providerId="ADAL" clId="{2031CB2C-5725-42A2-B6B0-3BBA1394C12E}" dt="2021-09-09T20:52:31.338" v="289"/>
          <ac:spMkLst>
            <pc:docMk/>
            <pc:sldMk cId="3996877212" sldId="277"/>
            <ac:spMk id="68" creationId="{85B0F7C6-BA9C-40CC-B444-2ADFC719FBE8}"/>
          </ac:spMkLst>
        </pc:spChg>
        <pc:spChg chg="mod">
          <ac:chgData name="Robertson, Wendy" userId="3b0607e0-8400-4cee-8458-854cafd46f0b" providerId="ADAL" clId="{2031CB2C-5725-42A2-B6B0-3BBA1394C12E}" dt="2021-09-09T20:52:31.338" v="289"/>
          <ac:spMkLst>
            <pc:docMk/>
            <pc:sldMk cId="3996877212" sldId="277"/>
            <ac:spMk id="69" creationId="{1E6EED76-96C1-4A36-930B-FD7B4D44A665}"/>
          </ac:spMkLst>
        </pc:spChg>
        <pc:spChg chg="mod">
          <ac:chgData name="Robertson, Wendy" userId="3b0607e0-8400-4cee-8458-854cafd46f0b" providerId="ADAL" clId="{2031CB2C-5725-42A2-B6B0-3BBA1394C12E}" dt="2021-09-09T20:52:31.338" v="289"/>
          <ac:spMkLst>
            <pc:docMk/>
            <pc:sldMk cId="3996877212" sldId="277"/>
            <ac:spMk id="70" creationId="{7DECEE8C-3DFE-481C-9482-5BB5214FF44A}"/>
          </ac:spMkLst>
        </pc:spChg>
        <pc:spChg chg="mod">
          <ac:chgData name="Robertson, Wendy" userId="3b0607e0-8400-4cee-8458-854cafd46f0b" providerId="ADAL" clId="{2031CB2C-5725-42A2-B6B0-3BBA1394C12E}" dt="2021-09-09T20:52:31.338" v="289"/>
          <ac:spMkLst>
            <pc:docMk/>
            <pc:sldMk cId="3996877212" sldId="277"/>
            <ac:spMk id="71" creationId="{297DAD0C-8E6A-4966-8405-BC9E7638FCA8}"/>
          </ac:spMkLst>
        </pc:spChg>
        <pc:spChg chg="mod">
          <ac:chgData name="Robertson, Wendy" userId="3b0607e0-8400-4cee-8458-854cafd46f0b" providerId="ADAL" clId="{2031CB2C-5725-42A2-B6B0-3BBA1394C12E}" dt="2021-09-09T20:52:31.338" v="289"/>
          <ac:spMkLst>
            <pc:docMk/>
            <pc:sldMk cId="3996877212" sldId="277"/>
            <ac:spMk id="72" creationId="{44D09281-BBBB-44D8-89C0-CA33D7283040}"/>
          </ac:spMkLst>
        </pc:spChg>
        <pc:grpChg chg="del">
          <ac:chgData name="Robertson, Wendy" userId="3b0607e0-8400-4cee-8458-854cafd46f0b" providerId="ADAL" clId="{2031CB2C-5725-42A2-B6B0-3BBA1394C12E}" dt="2021-09-09T20:52:30.757" v="288" actId="478"/>
          <ac:grpSpMkLst>
            <pc:docMk/>
            <pc:sldMk cId="3996877212" sldId="277"/>
            <ac:grpSpMk id="4" creationId="{22F76761-5CC9-4F94-9F4C-7B325CB1FD44}"/>
          </ac:grpSpMkLst>
        </pc:grpChg>
        <pc:grpChg chg="add mod">
          <ac:chgData name="Robertson, Wendy" userId="3b0607e0-8400-4cee-8458-854cafd46f0b" providerId="ADAL" clId="{2031CB2C-5725-42A2-B6B0-3BBA1394C12E}" dt="2021-09-09T20:52:31.338" v="289"/>
          <ac:grpSpMkLst>
            <pc:docMk/>
            <pc:sldMk cId="3996877212" sldId="277"/>
            <ac:grpSpMk id="29" creationId="{13DAA14B-9BD9-4B64-AF52-713545D87477}"/>
          </ac:grpSpMkLst>
        </pc:grpChg>
        <pc:grpChg chg="mod">
          <ac:chgData name="Robertson, Wendy" userId="3b0607e0-8400-4cee-8458-854cafd46f0b" providerId="ADAL" clId="{2031CB2C-5725-42A2-B6B0-3BBA1394C12E}" dt="2021-09-09T20:52:31.338" v="289"/>
          <ac:grpSpMkLst>
            <pc:docMk/>
            <pc:sldMk cId="3996877212" sldId="277"/>
            <ac:grpSpMk id="30" creationId="{53B19F6E-0AC1-474F-8DDF-0173585BBA72}"/>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52220-E914-46BA-B7FD-A12D11C9589A}" type="datetimeFigureOut">
              <a:rPr lang="en-US" smtClean="0"/>
              <a:t>9/9/2021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9170EE-FF51-40E7-A069-7E6FFF3396A7}" type="slidenum">
              <a:rPr lang="en-US" smtClean="0"/>
              <a:t>‹#›</a:t>
            </a:fld>
            <a:endParaRPr lang="en-US"/>
          </a:p>
        </p:txBody>
      </p:sp>
    </p:spTree>
    <p:extLst>
      <p:ext uri="{BB962C8B-B14F-4D97-AF65-F5344CB8AC3E}">
        <p14:creationId xmlns:p14="http://schemas.microsoft.com/office/powerpoint/2010/main" val="2251279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3F74D-9CF3-460C-A4DD-67D5E08767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5E00A5-F4DF-440F-A2DB-AC3E1F6FC6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8917BF-266A-46D7-BCF6-CC781CFEBEF5}"/>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5C6BBA22-139E-4C24-AB7A-6F7C1ABCFE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F37CF-3818-4A7C-9D34-725E7737596D}"/>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3915599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AFD19-1F18-4200-9B56-79E64AF9AB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FA5632-93A3-4F5D-887A-A76305D09F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02F81-E600-4E7B-A648-D6CF80F45635}"/>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B1E72F0F-B6BB-43FD-BB17-07417F7C90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0B21E-3130-47D8-B390-C23BD4D3406D}"/>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231479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77AFBA-89A3-4F1D-A318-27C5A9444B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059076-BE9F-4C7B-A0BD-05C80E206F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67573A-9A66-4A01-9C3A-646533DBECF1}"/>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4AF67FCE-ED83-4FC5-AEFD-A09F35FEC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B5988-8487-47C4-B7F4-6A0903B8A343}"/>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85129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2CA77-77B3-4CC8-8775-9815C13841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1E03FE-2189-464A-BE19-54832358C1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5A74E4-45B2-42F6-AFC4-640AB061F4B1}"/>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1F40E0C8-CF70-4AB7-BE07-DE1D66BBC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402FD-6339-4928-8145-5011E513FFBF}"/>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185592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38282-8BC1-4E3B-87DA-CCA34AE124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5590EE-49EA-48DC-B69B-A89AA3AE23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053B43-39DB-41F1-81B7-E517792CC4AA}"/>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07AE5F99-C7B5-473F-AB18-5D990580B9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14E873-BEB7-4461-B000-B78177B62257}"/>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52956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B76FD-D0BF-411F-8014-36E5E9A75C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FD869-47F8-4C1C-B3CE-BB4DA57864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DE2B85-1239-40D8-A125-F565DD713C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14062C-E0CD-4414-8402-B71D1E4B0CA3}"/>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6" name="Footer Placeholder 5">
            <a:extLst>
              <a:ext uri="{FF2B5EF4-FFF2-40B4-BE49-F238E27FC236}">
                <a16:creationId xmlns:a16="http://schemas.microsoft.com/office/drawing/2014/main" id="{BFE082B9-C0F3-4420-BF77-1253B0128D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CFFA1E-5AF6-4FB2-94F0-C9AC406BDE7B}"/>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1576109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A3E6B-2D6B-4D19-902E-F95779D33B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AF7118-3455-4271-A200-59883ACB5C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8CBA98-528C-4C64-AEAC-883FBBD7F7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FD283-4ED2-4527-B658-B24BB6043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574825-3634-46AB-8F62-DE3E776636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8694B2-16EA-405F-B032-E0E97AB53572}"/>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8" name="Footer Placeholder 7">
            <a:extLst>
              <a:ext uri="{FF2B5EF4-FFF2-40B4-BE49-F238E27FC236}">
                <a16:creationId xmlns:a16="http://schemas.microsoft.com/office/drawing/2014/main" id="{EA258FFF-297B-44BD-9C65-45614762C8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013732-6AA0-416D-802E-764FF04E173E}"/>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364485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1EA2-797C-4932-8876-8A49F62E63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131FDA-36EF-4710-98A1-376A13CD1C63}"/>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4" name="Footer Placeholder 3">
            <a:extLst>
              <a:ext uri="{FF2B5EF4-FFF2-40B4-BE49-F238E27FC236}">
                <a16:creationId xmlns:a16="http://schemas.microsoft.com/office/drawing/2014/main" id="{7B0C7230-ABAA-427A-A559-F3EB31384B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1E6BA5-FE5A-4207-AEC2-1D3FA0AE3EC2}"/>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1164770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F21129-03E6-436D-A746-476A96B8B75A}"/>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3" name="Footer Placeholder 2">
            <a:extLst>
              <a:ext uri="{FF2B5EF4-FFF2-40B4-BE49-F238E27FC236}">
                <a16:creationId xmlns:a16="http://schemas.microsoft.com/office/drawing/2014/main" id="{4685F2FB-D3E0-48AE-9D30-5BB885CC02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7A0A14-528B-4E71-88C4-8DA457D3B481}"/>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1698296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C54A6-7F80-4270-A413-BE94DFC262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BCB922-2841-43A7-8C83-38D8EFD19D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9C0C3A-A94A-4376-8294-0D2AB4FC5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C25FD-1888-4891-9EC0-0FB0403E8AAC}"/>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6" name="Footer Placeholder 5">
            <a:extLst>
              <a:ext uri="{FF2B5EF4-FFF2-40B4-BE49-F238E27FC236}">
                <a16:creationId xmlns:a16="http://schemas.microsoft.com/office/drawing/2014/main" id="{9FF7B272-0E27-4CBD-AD9E-2ED4D77936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1D2F3-A73A-47E3-95A6-DD8C065996CC}"/>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414694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F60B4-D927-4ED5-8435-31212535B8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38038E-2B20-4594-874A-9FA9E4CE01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F67024-BE94-4909-94D9-A98DB1996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A4D1F-F583-4EE5-B098-766E29F742B7}"/>
              </a:ext>
            </a:extLst>
          </p:cNvPr>
          <p:cNvSpPr>
            <a:spLocks noGrp="1"/>
          </p:cNvSpPr>
          <p:nvPr>
            <p:ph type="dt" sz="half" idx="10"/>
          </p:nvPr>
        </p:nvSpPr>
        <p:spPr/>
        <p:txBody>
          <a:bodyPr/>
          <a:lstStyle/>
          <a:p>
            <a:fld id="{866BA398-D470-43F1-8525-295F6D6677E6}" type="datetimeFigureOut">
              <a:rPr lang="en-US" smtClean="0"/>
              <a:t>9/9/2021</a:t>
            </a:fld>
            <a:endParaRPr lang="en-US"/>
          </a:p>
        </p:txBody>
      </p:sp>
      <p:sp>
        <p:nvSpPr>
          <p:cNvPr id="6" name="Footer Placeholder 5">
            <a:extLst>
              <a:ext uri="{FF2B5EF4-FFF2-40B4-BE49-F238E27FC236}">
                <a16:creationId xmlns:a16="http://schemas.microsoft.com/office/drawing/2014/main" id="{F1554D86-2A98-435E-9072-31093623D7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32162C-11AA-4A4C-AC30-77DA1C0BA837}"/>
              </a:ext>
            </a:extLst>
          </p:cNvPr>
          <p:cNvSpPr>
            <a:spLocks noGrp="1"/>
          </p:cNvSpPr>
          <p:nvPr>
            <p:ph type="sldNum" sz="quarter" idx="12"/>
          </p:nvPr>
        </p:nvSpPr>
        <p:spPr/>
        <p:txBody>
          <a:bodyPr/>
          <a:lstStyle/>
          <a:p>
            <a:fld id="{F45E5B96-4C21-4398-B617-ED6A34A35C2F}" type="slidenum">
              <a:rPr lang="en-US" smtClean="0"/>
              <a:t>‹#›</a:t>
            </a:fld>
            <a:endParaRPr lang="en-US"/>
          </a:p>
        </p:txBody>
      </p:sp>
    </p:spTree>
    <p:extLst>
      <p:ext uri="{BB962C8B-B14F-4D97-AF65-F5344CB8AC3E}">
        <p14:creationId xmlns:p14="http://schemas.microsoft.com/office/powerpoint/2010/main" val="1701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t="10000" r="31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828457-83DD-486D-B3FF-E6D2C93F62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C067E5-BEFA-4292-BB5A-51A8E01270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3722F-5BFA-4ACA-94AE-43A44DD37B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BA398-D470-43F1-8525-295F6D6677E6}" type="datetimeFigureOut">
              <a:rPr lang="en-US" smtClean="0"/>
              <a:t>9/9/2021</a:t>
            </a:fld>
            <a:endParaRPr lang="en-US"/>
          </a:p>
        </p:txBody>
      </p:sp>
      <p:sp>
        <p:nvSpPr>
          <p:cNvPr id="5" name="Footer Placeholder 4">
            <a:extLst>
              <a:ext uri="{FF2B5EF4-FFF2-40B4-BE49-F238E27FC236}">
                <a16:creationId xmlns:a16="http://schemas.microsoft.com/office/drawing/2014/main" id="{75A063C5-ADF8-40D9-8FBE-4379538BFA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495C5-1F95-443E-883F-8E19DB0DCC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E5B96-4C21-4398-B617-ED6A34A35C2F}" type="slidenum">
              <a:rPr lang="en-US" smtClean="0"/>
              <a:t>‹#›</a:t>
            </a:fld>
            <a:endParaRPr lang="en-US"/>
          </a:p>
        </p:txBody>
      </p:sp>
    </p:spTree>
    <p:extLst>
      <p:ext uri="{BB962C8B-B14F-4D97-AF65-F5344CB8AC3E}">
        <p14:creationId xmlns:p14="http://schemas.microsoft.com/office/powerpoint/2010/main" val="502847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0.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4.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5.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6.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7.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8.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19.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20.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21.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2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4.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5.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6.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7.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8.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6.xml"/><Relationship Id="rId3" Type="http://schemas.openxmlformats.org/officeDocument/2006/relationships/slide" Target="slide22.xml"/><Relationship Id="rId21" Type="http://schemas.openxmlformats.org/officeDocument/2006/relationships/slide" Target="slide7.xml"/><Relationship Id="rId7" Type="http://schemas.openxmlformats.org/officeDocument/2006/relationships/slide" Target="slide19.xml"/><Relationship Id="rId12" Type="http://schemas.openxmlformats.org/officeDocument/2006/relationships/slide" Target="slide11.xml"/><Relationship Id="rId17" Type="http://schemas.openxmlformats.org/officeDocument/2006/relationships/slide" Target="slide18.xml"/><Relationship Id="rId2" Type="http://schemas.openxmlformats.org/officeDocument/2006/relationships/slide" Target="slide1.xml"/><Relationship Id="rId16" Type="http://schemas.openxmlformats.org/officeDocument/2006/relationships/slide" Target="slide8.xml"/><Relationship Id="rId20" Type="http://schemas.openxmlformats.org/officeDocument/2006/relationships/slide" Target="slide20.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2.xml"/><Relationship Id="rId5" Type="http://schemas.openxmlformats.org/officeDocument/2006/relationships/slide" Target="slide15.xml"/><Relationship Id="rId15" Type="http://schemas.openxmlformats.org/officeDocument/2006/relationships/slide" Target="slide17.xml"/><Relationship Id="rId23" Type="http://schemas.openxmlformats.org/officeDocument/2006/relationships/slide" Target="slide4.xml"/><Relationship Id="rId10" Type="http://schemas.openxmlformats.org/officeDocument/2006/relationships/slide" Target="slide14.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0.xml"/><Relationship Id="rId14" Type="http://schemas.openxmlformats.org/officeDocument/2006/relationships/slide" Target="slide21.xml"/><Relationship Id="rId22" Type="http://schemas.openxmlformats.org/officeDocument/2006/relationships/slide" Target="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88C86C-4735-46AB-A98B-F3CAEEEB7B90}"/>
              </a:ext>
            </a:extLst>
          </p:cNvPr>
          <p:cNvSpPr txBox="1"/>
          <p:nvPr/>
        </p:nvSpPr>
        <p:spPr>
          <a:xfrm>
            <a:off x="8397380" y="853160"/>
            <a:ext cx="3595367" cy="2031325"/>
          </a:xfrm>
          <a:prstGeom prst="rect">
            <a:avLst/>
          </a:prstGeom>
          <a:noFill/>
        </p:spPr>
        <p:txBody>
          <a:bodyPr wrap="square" rtlCol="0">
            <a:spAutoFit/>
          </a:bodyPr>
          <a:lstStyle/>
          <a:p>
            <a:pPr algn="ctr"/>
            <a:r>
              <a:rPr lang="en-US"/>
              <a:t>The hydrologic cycle describes the movement of water on, in, around, and above the Earth.  It also describes how water changes forms from solid to liquid to gas as it moves.  Click on the boxes in the diagram to learn more.</a:t>
            </a:r>
          </a:p>
        </p:txBody>
      </p:sp>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4" name="Rectangle 3">
            <a:hlinkClick r:id="rId2" action="ppaction://hlinksldjump"/>
            <a:extLst>
              <a:ext uri="{FF2B5EF4-FFF2-40B4-BE49-F238E27FC236}">
                <a16:creationId xmlns:a16="http://schemas.microsoft.com/office/drawing/2014/main" id="{91BFDF64-4BD6-496A-B30A-392F84A2D48A}"/>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381F519C-8BE9-4FE2-8D20-7EA46CEEE2F3}"/>
              </a:ext>
            </a:extLst>
          </p:cNvPr>
          <p:cNvGrpSpPr/>
          <p:nvPr/>
        </p:nvGrpSpPr>
        <p:grpSpPr>
          <a:xfrm>
            <a:off x="603314" y="781235"/>
            <a:ext cx="7776010" cy="5552471"/>
            <a:chOff x="603314" y="781235"/>
            <a:chExt cx="7776010" cy="5552471"/>
          </a:xfrm>
        </p:grpSpPr>
        <p:grpSp>
          <p:nvGrpSpPr>
            <p:cNvPr id="31" name="Group 30">
              <a:extLst>
                <a:ext uri="{FF2B5EF4-FFF2-40B4-BE49-F238E27FC236}">
                  <a16:creationId xmlns:a16="http://schemas.microsoft.com/office/drawing/2014/main" id="{BA5ED80D-0D38-47EF-B49B-061A0F4C9147}"/>
                </a:ext>
              </a:extLst>
            </p:cNvPr>
            <p:cNvGrpSpPr/>
            <p:nvPr/>
          </p:nvGrpSpPr>
          <p:grpSpPr>
            <a:xfrm>
              <a:off x="603314" y="853160"/>
              <a:ext cx="7776010" cy="5331135"/>
              <a:chOff x="603314" y="853160"/>
              <a:chExt cx="7776010" cy="5331135"/>
            </a:xfrm>
          </p:grpSpPr>
          <p:sp>
            <p:nvSpPr>
              <p:cNvPr id="53" name="TextBox 52">
                <a:extLst>
                  <a:ext uri="{FF2B5EF4-FFF2-40B4-BE49-F238E27FC236}">
                    <a16:creationId xmlns:a16="http://schemas.microsoft.com/office/drawing/2014/main" id="{31360FA7-23E7-4A6E-ABFC-955F3FEE7BB0}"/>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4" name="TextBox 53">
                <a:extLst>
                  <a:ext uri="{FF2B5EF4-FFF2-40B4-BE49-F238E27FC236}">
                    <a16:creationId xmlns:a16="http://schemas.microsoft.com/office/drawing/2014/main" id="{0603CE48-771E-4955-B9C7-2C56D9F31036}"/>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5" name="TextBox 54">
                <a:extLst>
                  <a:ext uri="{FF2B5EF4-FFF2-40B4-BE49-F238E27FC236}">
                    <a16:creationId xmlns:a16="http://schemas.microsoft.com/office/drawing/2014/main" id="{268E94CB-04C5-4D43-A73E-5BF92789EA30}"/>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6" name="TextBox 55">
                <a:extLst>
                  <a:ext uri="{FF2B5EF4-FFF2-40B4-BE49-F238E27FC236}">
                    <a16:creationId xmlns:a16="http://schemas.microsoft.com/office/drawing/2014/main" id="{017F7537-DE7C-4B8A-BB40-1CC878A2181C}"/>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7" name="TextBox 56">
                <a:extLst>
                  <a:ext uri="{FF2B5EF4-FFF2-40B4-BE49-F238E27FC236}">
                    <a16:creationId xmlns:a16="http://schemas.microsoft.com/office/drawing/2014/main" id="{2A3977B7-582C-44C3-B286-341969BCF23D}"/>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8" name="TextBox 57">
                <a:extLst>
                  <a:ext uri="{FF2B5EF4-FFF2-40B4-BE49-F238E27FC236}">
                    <a16:creationId xmlns:a16="http://schemas.microsoft.com/office/drawing/2014/main" id="{8606D30D-C52B-40E8-8C11-9DFFE8EC29D4}"/>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9" name="TextBox 58">
                <a:extLst>
                  <a:ext uri="{FF2B5EF4-FFF2-40B4-BE49-F238E27FC236}">
                    <a16:creationId xmlns:a16="http://schemas.microsoft.com/office/drawing/2014/main" id="{649688E9-32FC-4065-9CCB-9179F7FCEAE2}"/>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60" name="TextBox 59">
                <a:extLst>
                  <a:ext uri="{FF2B5EF4-FFF2-40B4-BE49-F238E27FC236}">
                    <a16:creationId xmlns:a16="http://schemas.microsoft.com/office/drawing/2014/main" id="{EBD0BBFB-22EE-40B3-943B-D22E271E1923}"/>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1" name="TextBox 60">
                <a:extLst>
                  <a:ext uri="{FF2B5EF4-FFF2-40B4-BE49-F238E27FC236}">
                    <a16:creationId xmlns:a16="http://schemas.microsoft.com/office/drawing/2014/main" id="{D2B0F53D-D908-403E-A03D-D0EE0A86E682}"/>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2" name="TextBox 61">
                <a:extLst>
                  <a:ext uri="{FF2B5EF4-FFF2-40B4-BE49-F238E27FC236}">
                    <a16:creationId xmlns:a16="http://schemas.microsoft.com/office/drawing/2014/main" id="{E4DE7F8B-7EFD-4C9D-979C-E1259DF76E2D}"/>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3" name="TextBox 62">
                <a:extLst>
                  <a:ext uri="{FF2B5EF4-FFF2-40B4-BE49-F238E27FC236}">
                    <a16:creationId xmlns:a16="http://schemas.microsoft.com/office/drawing/2014/main" id="{CC388C0D-950A-47CA-80C1-613F3ED46021}"/>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4" name="TextBox 63">
                <a:extLst>
                  <a:ext uri="{FF2B5EF4-FFF2-40B4-BE49-F238E27FC236}">
                    <a16:creationId xmlns:a16="http://schemas.microsoft.com/office/drawing/2014/main" id="{849EA882-071A-46D7-A575-419504129A4E}"/>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5" name="TextBox 64">
                <a:extLst>
                  <a:ext uri="{FF2B5EF4-FFF2-40B4-BE49-F238E27FC236}">
                    <a16:creationId xmlns:a16="http://schemas.microsoft.com/office/drawing/2014/main" id="{0A254F71-D389-4867-9DB4-4DC3581F63EA}"/>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6" name="TextBox 65">
                <a:extLst>
                  <a:ext uri="{FF2B5EF4-FFF2-40B4-BE49-F238E27FC236}">
                    <a16:creationId xmlns:a16="http://schemas.microsoft.com/office/drawing/2014/main" id="{F3A6BD05-B9C5-4B74-BC5E-F04E61D65714}"/>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7" name="TextBox 66">
                <a:extLst>
                  <a:ext uri="{FF2B5EF4-FFF2-40B4-BE49-F238E27FC236}">
                    <a16:creationId xmlns:a16="http://schemas.microsoft.com/office/drawing/2014/main" id="{364666EB-77F2-4270-B857-069D9DD6FF17}"/>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8" name="TextBox 67">
                <a:extLst>
                  <a:ext uri="{FF2B5EF4-FFF2-40B4-BE49-F238E27FC236}">
                    <a16:creationId xmlns:a16="http://schemas.microsoft.com/office/drawing/2014/main" id="{29097AD0-9B0E-4E07-8991-D82541856127}"/>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9" name="TextBox 68">
                <a:extLst>
                  <a:ext uri="{FF2B5EF4-FFF2-40B4-BE49-F238E27FC236}">
                    <a16:creationId xmlns:a16="http://schemas.microsoft.com/office/drawing/2014/main" id="{5BA0AFA4-B0C7-425E-ADEC-AEEF00CF1AA1}"/>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70" name="TextBox 69">
                <a:extLst>
                  <a:ext uri="{FF2B5EF4-FFF2-40B4-BE49-F238E27FC236}">
                    <a16:creationId xmlns:a16="http://schemas.microsoft.com/office/drawing/2014/main" id="{B832D9BA-F18D-4C84-AE4B-52AA0DDCBC49}"/>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1" name="TextBox 70">
                <a:extLst>
                  <a:ext uri="{FF2B5EF4-FFF2-40B4-BE49-F238E27FC236}">
                    <a16:creationId xmlns:a16="http://schemas.microsoft.com/office/drawing/2014/main" id="{AAC14E14-1FAC-4F9B-BA83-ABDD88C86B8C}"/>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2" name="TextBox 71">
                <a:extLst>
                  <a:ext uri="{FF2B5EF4-FFF2-40B4-BE49-F238E27FC236}">
                    <a16:creationId xmlns:a16="http://schemas.microsoft.com/office/drawing/2014/main" id="{A05FA45F-FA9B-46FB-B103-BE09C0F0E823}"/>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3" name="TextBox 72">
                <a:extLst>
                  <a:ext uri="{FF2B5EF4-FFF2-40B4-BE49-F238E27FC236}">
                    <a16:creationId xmlns:a16="http://schemas.microsoft.com/office/drawing/2014/main" id="{D5BCC129-804C-4B91-91B5-9DDAB861C005}"/>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2" name="Rectangle 31">
              <a:hlinkClick r:id="rId3" action="ppaction://hlinksldjump"/>
              <a:extLst>
                <a:ext uri="{FF2B5EF4-FFF2-40B4-BE49-F238E27FC236}">
                  <a16:creationId xmlns:a16="http://schemas.microsoft.com/office/drawing/2014/main" id="{448B0E20-9FFE-496B-8DCC-6368A5C3D01C}"/>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4" action="ppaction://hlinksldjump"/>
              <a:extLst>
                <a:ext uri="{FF2B5EF4-FFF2-40B4-BE49-F238E27FC236}">
                  <a16:creationId xmlns:a16="http://schemas.microsoft.com/office/drawing/2014/main" id="{A92FB8CE-1A3C-4BD6-8688-3DAB7323C91D}"/>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5" action="ppaction://hlinksldjump"/>
              <a:extLst>
                <a:ext uri="{FF2B5EF4-FFF2-40B4-BE49-F238E27FC236}">
                  <a16:creationId xmlns:a16="http://schemas.microsoft.com/office/drawing/2014/main" id="{16C84CC2-4304-44B3-B3B4-D73BF53341EF}"/>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6" action="ppaction://hlinksldjump"/>
              <a:extLst>
                <a:ext uri="{FF2B5EF4-FFF2-40B4-BE49-F238E27FC236}">
                  <a16:creationId xmlns:a16="http://schemas.microsoft.com/office/drawing/2014/main" id="{0AE98BC0-D02E-460B-9A47-FEE6FF0EE7DC}"/>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7" action="ppaction://hlinksldjump"/>
              <a:extLst>
                <a:ext uri="{FF2B5EF4-FFF2-40B4-BE49-F238E27FC236}">
                  <a16:creationId xmlns:a16="http://schemas.microsoft.com/office/drawing/2014/main" id="{346BC147-255A-4A56-8442-CA267E657AC7}"/>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8" action="ppaction://hlinksldjump"/>
              <a:extLst>
                <a:ext uri="{FF2B5EF4-FFF2-40B4-BE49-F238E27FC236}">
                  <a16:creationId xmlns:a16="http://schemas.microsoft.com/office/drawing/2014/main" id="{F47B344C-C1D0-4154-BDA7-AB59B37CAE29}"/>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9" action="ppaction://hlinksldjump"/>
              <a:extLst>
                <a:ext uri="{FF2B5EF4-FFF2-40B4-BE49-F238E27FC236}">
                  <a16:creationId xmlns:a16="http://schemas.microsoft.com/office/drawing/2014/main" id="{0E3B12C6-C317-4732-8070-BA0B1EC101AA}"/>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0" action="ppaction://hlinksldjump"/>
              <a:extLst>
                <a:ext uri="{FF2B5EF4-FFF2-40B4-BE49-F238E27FC236}">
                  <a16:creationId xmlns:a16="http://schemas.microsoft.com/office/drawing/2014/main" id="{000CE004-C53B-4206-AB69-B21981C4B3BC}"/>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1" action="ppaction://hlinksldjump"/>
              <a:extLst>
                <a:ext uri="{FF2B5EF4-FFF2-40B4-BE49-F238E27FC236}">
                  <a16:creationId xmlns:a16="http://schemas.microsoft.com/office/drawing/2014/main" id="{9EDC42F2-5575-42E0-8A63-3D2FEE0BBA0C}"/>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2" action="ppaction://hlinksldjump"/>
              <a:extLst>
                <a:ext uri="{FF2B5EF4-FFF2-40B4-BE49-F238E27FC236}">
                  <a16:creationId xmlns:a16="http://schemas.microsoft.com/office/drawing/2014/main" id="{D2DCBD44-581C-42C8-B184-DE2487CDB3D9}"/>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3" action="ppaction://hlinksldjump"/>
              <a:extLst>
                <a:ext uri="{FF2B5EF4-FFF2-40B4-BE49-F238E27FC236}">
                  <a16:creationId xmlns:a16="http://schemas.microsoft.com/office/drawing/2014/main" id="{94407696-C790-4E56-9EDE-F3FFF91C5734}"/>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4" action="ppaction://hlinksldjump"/>
              <a:extLst>
                <a:ext uri="{FF2B5EF4-FFF2-40B4-BE49-F238E27FC236}">
                  <a16:creationId xmlns:a16="http://schemas.microsoft.com/office/drawing/2014/main" id="{1F4FBD54-8EFE-43B0-A09C-BB80075DCD5F}"/>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5" action="ppaction://hlinksldjump"/>
              <a:extLst>
                <a:ext uri="{FF2B5EF4-FFF2-40B4-BE49-F238E27FC236}">
                  <a16:creationId xmlns:a16="http://schemas.microsoft.com/office/drawing/2014/main" id="{ACDC2B06-370F-40B0-A22B-F2AF231046DC}"/>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6" action="ppaction://hlinksldjump"/>
              <a:extLst>
                <a:ext uri="{FF2B5EF4-FFF2-40B4-BE49-F238E27FC236}">
                  <a16:creationId xmlns:a16="http://schemas.microsoft.com/office/drawing/2014/main" id="{6BF5BB2C-6DE4-4B97-94AE-14AA3F3A8F4A}"/>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7" action="ppaction://hlinksldjump"/>
              <a:extLst>
                <a:ext uri="{FF2B5EF4-FFF2-40B4-BE49-F238E27FC236}">
                  <a16:creationId xmlns:a16="http://schemas.microsoft.com/office/drawing/2014/main" id="{DECCE502-CD3D-4A54-A185-AABE5FD1222D}"/>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8" action="ppaction://hlinksldjump"/>
              <a:extLst>
                <a:ext uri="{FF2B5EF4-FFF2-40B4-BE49-F238E27FC236}">
                  <a16:creationId xmlns:a16="http://schemas.microsoft.com/office/drawing/2014/main" id="{484A9769-5676-4E6D-988B-427344F8226C}"/>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19" action="ppaction://hlinksldjump"/>
              <a:extLst>
                <a:ext uri="{FF2B5EF4-FFF2-40B4-BE49-F238E27FC236}">
                  <a16:creationId xmlns:a16="http://schemas.microsoft.com/office/drawing/2014/main" id="{FD5D36AD-9236-4045-856E-CF9D2C5DC4B2}"/>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0" action="ppaction://hlinksldjump"/>
              <a:extLst>
                <a:ext uri="{FF2B5EF4-FFF2-40B4-BE49-F238E27FC236}">
                  <a16:creationId xmlns:a16="http://schemas.microsoft.com/office/drawing/2014/main" id="{AEBCCB34-1977-4973-87DA-9EAD15BF1242}"/>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1" action="ppaction://hlinksldjump"/>
              <a:extLst>
                <a:ext uri="{FF2B5EF4-FFF2-40B4-BE49-F238E27FC236}">
                  <a16:creationId xmlns:a16="http://schemas.microsoft.com/office/drawing/2014/main" id="{A979F564-7E7E-4E85-9528-3A6EFFA438E4}"/>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2" action="ppaction://hlinksldjump"/>
              <a:extLst>
                <a:ext uri="{FF2B5EF4-FFF2-40B4-BE49-F238E27FC236}">
                  <a16:creationId xmlns:a16="http://schemas.microsoft.com/office/drawing/2014/main" id="{D20F118D-94EA-49D3-B2FB-25EBE39523A0}"/>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23" action="ppaction://hlinksldjump"/>
              <a:extLst>
                <a:ext uri="{FF2B5EF4-FFF2-40B4-BE49-F238E27FC236}">
                  <a16:creationId xmlns:a16="http://schemas.microsoft.com/office/drawing/2014/main" id="{D35C4ACB-9883-41AB-8545-260A5390990D}"/>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17677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2677656"/>
          </a:xfrm>
          <a:prstGeom prst="rect">
            <a:avLst/>
          </a:prstGeom>
          <a:noFill/>
        </p:spPr>
        <p:txBody>
          <a:bodyPr wrap="square" rtlCol="0">
            <a:spAutoFit/>
          </a:bodyPr>
          <a:lstStyle/>
          <a:p>
            <a:pPr algn="ctr"/>
            <a:r>
              <a:rPr lang="en-US" sz="2400" b="1"/>
              <a:t>Biosphere</a:t>
            </a:r>
          </a:p>
          <a:p>
            <a:pPr algn="ctr"/>
            <a:endParaRPr lang="en-US"/>
          </a:p>
          <a:p>
            <a:pPr algn="ctr"/>
            <a:r>
              <a:rPr lang="en-US" sz="1800" b="0" i="0" u="none" strike="noStrike" baseline="0">
                <a:solidFill>
                  <a:srgbClr val="211D1E"/>
                </a:solidFill>
                <a:latin typeface="Myriad Pro" panose="020B0503030403020204" pitchFamily="34" charset="0"/>
              </a:rPr>
              <a:t>The biosphere is the sum of all ecosystems on Earth. All living things are part of the biosphere.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assimilation, </a:t>
            </a:r>
          </a:p>
          <a:p>
            <a:pPr algn="ctr"/>
            <a:r>
              <a:rPr lang="en-US" sz="1800" b="0" i="1" u="none" strike="noStrike" baseline="0">
                <a:solidFill>
                  <a:srgbClr val="211D1E"/>
                </a:solidFill>
                <a:latin typeface="Myriad Pro" panose="020B0503030403020204" pitchFamily="34" charset="0"/>
              </a:rPr>
              <a:t>evapotranspiration  </a:t>
            </a:r>
            <a:endParaRPr lang="en-US"/>
          </a:p>
        </p:txBody>
      </p:sp>
      <p:sp>
        <p:nvSpPr>
          <p:cNvPr id="28" name="Rectangle 27">
            <a:hlinkClick r:id="rId2" action="ppaction://hlinksldjump"/>
            <a:extLst>
              <a:ext uri="{FF2B5EF4-FFF2-40B4-BE49-F238E27FC236}">
                <a16:creationId xmlns:a16="http://schemas.microsoft.com/office/drawing/2014/main" id="{11D1A0BD-A53C-40B6-9B2A-479FDA7AADCD}"/>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66C92603-3E1E-4C80-B307-0CC4666A017E}"/>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974DEB46-5992-4732-A013-1338A8DF1BE9}"/>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42F9D5E4-BB35-4315-B5CD-0B8B9F607252}"/>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5F082EF2-430A-4123-BF9E-AE92B76CF406}"/>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2D1E8363-4C73-4278-B93D-C05855DD347D}"/>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EFE707C5-EDC9-46E2-8610-65826E4907B9}"/>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F1A903B7-08AD-40F6-8971-B937C5A49CA4}"/>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9F2A5DD1-FA49-4710-9735-DED7E7A73A18}"/>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242DC0BE-B149-4D9F-98F9-96171D5B3B43}"/>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41C16F9E-FE0C-4566-B5C1-099A0492A852}"/>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C90BFF9C-6DE5-4640-B87C-03457BE8F334}"/>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324B600F-1979-4EDF-ACDE-BE70D4EDEC35}"/>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2EA021A4-349A-42A6-A954-DF044F4D65F0}"/>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52E77D96-058F-4118-9FB8-A3559E0928D7}"/>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EF906844-112D-49FD-B31E-5280558041F5}"/>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1F0CFB0D-548A-4557-9D95-40FC01B8907B}"/>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67465519-5E87-47E2-B0EF-CB97E905B745}"/>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8A12F6E3-F117-4942-ABC7-7BB10754DBB7}"/>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43ED2CAC-A0CD-4AE1-B9EE-A8BE98624C0C}"/>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7E21C33D-3A6C-48AE-9F5C-2E8FD6CB2967}"/>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1F7C86B6-34FF-4E74-998A-693E6390AB76}"/>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B93AA6AE-B726-440B-85A4-A7C4E2176D26}"/>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57D1D497-0464-4DF1-82A9-CFAB5E358252}"/>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93C33B74-5674-429D-903D-653FC32CE100}"/>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CBF1C9FE-972B-4372-B455-DCB3AA0F3825}"/>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C5CCD71B-0989-4AB5-938D-8703C561D262}"/>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31740100-7599-46A3-A4C9-DFB2BE36D1AC}"/>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29425BF9-48DE-41EE-B00F-8D3E683FF0A9}"/>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A7E799C2-2700-448B-A707-521D97D17464}"/>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B66A1828-6208-48B8-A3C2-8B4EEC1F5881}"/>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EAA78424-46AC-42E5-A98B-DD24CC17EFE2}"/>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8C5C2188-6C31-4755-878F-E7B251096B39}"/>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DD656BE8-6352-4C3D-B411-CA5C80A4E560}"/>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E7B1FA03-B2D6-40E8-8F36-9AE54C69CFDD}"/>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34441EB7-3067-4C81-A23C-3E37CDF96790}"/>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CE0A3370-3D60-4407-9B09-3658B78189F5}"/>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33109A71-E792-4755-B64F-CFF4E8496FD9}"/>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D2A79E6E-F787-48E5-80E6-15EFD5112867}"/>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1613A258-9FE6-4145-9EB8-8D51C993A682}"/>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359EEE5F-F1B4-4815-AD59-95BF4786A4A5}"/>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6EFE33EC-9D86-4167-874E-A292AC3ECDF4}"/>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6DDD410E-68F5-4B83-86DD-B2F5E6381A55}"/>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65781025-3E69-4BCC-8130-834B20AA0CB8}"/>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35F07849-22CF-40D5-A665-715A7810AD26}"/>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4808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3508653"/>
          </a:xfrm>
          <a:prstGeom prst="rect">
            <a:avLst/>
          </a:prstGeom>
          <a:noFill/>
        </p:spPr>
        <p:txBody>
          <a:bodyPr wrap="square" rtlCol="0">
            <a:spAutoFit/>
          </a:bodyPr>
          <a:lstStyle/>
          <a:p>
            <a:pPr algn="ctr"/>
            <a:r>
              <a:rPr lang="en-US" sz="2400" b="1"/>
              <a:t>Land Surface</a:t>
            </a:r>
          </a:p>
          <a:p>
            <a:pPr algn="ctr"/>
            <a:endParaRPr lang="en-US"/>
          </a:p>
          <a:p>
            <a:pPr algn="ctr"/>
            <a:r>
              <a:rPr lang="en-US" sz="1800" b="0" i="0" u="none" strike="noStrike" baseline="0">
                <a:solidFill>
                  <a:srgbClr val="211D1E"/>
                </a:solidFill>
                <a:latin typeface="Myriad Pro" panose="020B0503030403020204" pitchFamily="34" charset="0"/>
              </a:rPr>
              <a:t>Most water doesn’t stay on the land surface for long; however it can be temporarily retained as depression storage in puddles, ditches, and temporary wetlands.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infiltration, </a:t>
            </a:r>
          </a:p>
          <a:p>
            <a:pPr algn="ctr"/>
            <a:r>
              <a:rPr lang="en-US" sz="1800" b="0" i="1" u="none" strike="noStrike" baseline="0">
                <a:solidFill>
                  <a:srgbClr val="211D1E"/>
                </a:solidFill>
                <a:latin typeface="Myriad Pro" panose="020B0503030403020204" pitchFamily="34" charset="0"/>
              </a:rPr>
              <a:t>precipitation, </a:t>
            </a:r>
          </a:p>
          <a:p>
            <a:pPr algn="ctr"/>
            <a:r>
              <a:rPr lang="en-US" sz="1800" b="0" i="1" u="none" strike="noStrike" baseline="0">
                <a:solidFill>
                  <a:srgbClr val="211D1E"/>
                </a:solidFill>
                <a:latin typeface="Myriad Pro" panose="020B0503030403020204" pitchFamily="34" charset="0"/>
              </a:rPr>
              <a:t>runoff </a:t>
            </a:r>
            <a:endParaRPr lang="en-US"/>
          </a:p>
        </p:txBody>
      </p:sp>
      <p:sp>
        <p:nvSpPr>
          <p:cNvPr id="28" name="Rectangle 27">
            <a:hlinkClick r:id="rId2" action="ppaction://hlinksldjump"/>
            <a:extLst>
              <a:ext uri="{FF2B5EF4-FFF2-40B4-BE49-F238E27FC236}">
                <a16:creationId xmlns:a16="http://schemas.microsoft.com/office/drawing/2014/main" id="{387BE58D-40A2-410F-A343-208C5D6FFA51}"/>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E727A29-AD15-4388-A7C4-450D6622A140}"/>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24CA6225-F7F4-4F20-8230-C138A2818795}"/>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8C29ECDA-7FE6-4DBD-87DE-AA292F17696A}"/>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A7434665-EAC5-4EFF-A57C-56D242561C52}"/>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3E09A3C1-8327-40D4-AD2D-0A2A719E0BF3}"/>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1F8C9176-07DE-46A8-A52F-9B3BBF5FE6E5}"/>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6B90226E-D1D8-4D8C-81CA-C631343258F1}"/>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6034EFE9-4171-4562-82BD-A5364B31B10D}"/>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CB669280-1BAE-4F6D-A485-3F2ED9BF2B9E}"/>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026BE8A6-B701-48D7-A9C7-3900D738FC6B}"/>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38DDA2F6-C789-4F03-B65A-F7B135A4CC8F}"/>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315E13BC-EA1D-4579-ACBF-B726D091242E}"/>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D6157A30-FB4B-424D-9377-AF9393B0900D}"/>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10FDE339-71D6-45D8-AB8F-4F18ED9E8E00}"/>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332DFE1B-0B29-45C5-96F3-F45E9BEA91C1}"/>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13E62BB2-EDC9-48D7-B325-A84B09D8A400}"/>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03506BDB-60F8-41C0-BA52-B1840C8AFAB8}"/>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432B3894-09EA-4EEF-A7C3-467667D47EA2}"/>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18A87F43-DCAD-4390-ADC5-473333FE4DB6}"/>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0A2C739C-D670-4BA0-B695-0F7B068C3CA7}"/>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B129F2CD-7A94-4F9D-B8A3-629B8E8B0284}"/>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49755545-B3D6-45C2-877C-24CB49E70E4A}"/>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00514FEB-1813-4CBC-B9EB-D5F970FC9A81}"/>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55B47B44-C317-4949-BFBD-24892041FF7C}"/>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0B4DAA92-9C5A-4AAC-A095-8FEB95858D4D}"/>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ADA823C3-A853-4F6E-BBAC-B087E8D3F316}"/>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F2AAAD58-3AC5-443D-8645-B9C570ABA887}"/>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BCAFB0E1-3CFC-47FF-92FD-2ACAAB25E147}"/>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B58164D7-6B7D-437A-B55F-B11A1BEDFE4D}"/>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C7400A6A-F0BC-40BD-BFF5-1A4D42E84850}"/>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D22E12AC-D743-45D0-98EA-68813BC7807C}"/>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7F8CF224-C355-45CF-BD5D-2F7791FECCC5}"/>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6D0E8DAA-3D24-4D9D-B163-8A282C047086}"/>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CA364F36-FC33-44B1-9838-9C86A8AB838B}"/>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FB152F0E-877B-4DC7-B7A5-A5FF96050864}"/>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612FCD10-5ACF-4BA4-8939-4CAF52416072}"/>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E59599DC-C562-4EC2-BCF0-2B767EB67FCB}"/>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16FB8CBC-07C8-4A60-B118-822E7FED89A2}"/>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F9929CD2-F22E-4680-BD35-F7EF98541373}"/>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0FDC2636-D6AB-41CC-9E92-DAFC7F9E4CF2}"/>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EA1319C0-442A-4033-B631-C1CB3F43B2ED}"/>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8A9FF3C6-5DD7-47C6-B264-6E7CB97E8F00}"/>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12C0D152-8F97-4D37-8A28-FFFB5A5293D8}"/>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ACB0A62A-2C8D-4A8D-BA78-4BFD50666A2B}"/>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05572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616648"/>
          </a:xfrm>
          <a:prstGeom prst="rect">
            <a:avLst/>
          </a:prstGeom>
          <a:noFill/>
        </p:spPr>
        <p:txBody>
          <a:bodyPr wrap="square" rtlCol="0">
            <a:spAutoFit/>
          </a:bodyPr>
          <a:lstStyle/>
          <a:p>
            <a:pPr algn="ctr"/>
            <a:r>
              <a:rPr lang="en-US" sz="2400" b="1"/>
              <a:t>Assimilation</a:t>
            </a:r>
          </a:p>
          <a:p>
            <a:pPr algn="ctr"/>
            <a:endParaRPr lang="en-US"/>
          </a:p>
          <a:p>
            <a:pPr algn="ctr"/>
            <a:r>
              <a:rPr lang="en-US" sz="1800" b="0" i="0" u="none" strike="noStrike" baseline="0">
                <a:solidFill>
                  <a:srgbClr val="211D1E"/>
                </a:solidFill>
                <a:latin typeface="Myriad Pro" panose="020B0503030403020204" pitchFamily="34" charset="0"/>
              </a:rPr>
              <a:t>The process by which living organisms take in water; plants often use root systems and humans and other animals consume water by drinking or through the food we eat.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biosphere,</a:t>
            </a:r>
          </a:p>
          <a:p>
            <a:pPr algn="ctr"/>
            <a:r>
              <a:rPr lang="en-US" i="1">
                <a:solidFill>
                  <a:srgbClr val="211D1E"/>
                </a:solidFill>
                <a:latin typeface="Myriad Pro" panose="020B0503030403020204" pitchFamily="34" charset="0"/>
              </a:rPr>
              <a:t>g</a:t>
            </a:r>
            <a:r>
              <a:rPr lang="en-US" sz="1800" b="0" i="1" u="none" strike="noStrike" baseline="0">
                <a:solidFill>
                  <a:srgbClr val="211D1E"/>
                </a:solidFill>
                <a:latin typeface="Myriad Pro" panose="020B0503030403020204" pitchFamily="34" charset="0"/>
              </a:rPr>
              <a:t>roundwater,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p>
          <a:p>
            <a:pPr algn="ctr"/>
            <a:r>
              <a:rPr lang="en-US" sz="1800" b="0" i="1" u="none" strike="noStrike" baseline="0">
                <a:solidFill>
                  <a:srgbClr val="211D1E"/>
                </a:solidFill>
                <a:latin typeface="Myriad Pro" panose="020B0503030403020204" pitchFamily="34" charset="0"/>
              </a:rPr>
              <a:t>soil </a:t>
            </a:r>
            <a:endParaRPr lang="en-US"/>
          </a:p>
        </p:txBody>
      </p:sp>
      <p:sp>
        <p:nvSpPr>
          <p:cNvPr id="28" name="Rectangle 27">
            <a:hlinkClick r:id="rId2" action="ppaction://hlinksldjump"/>
            <a:extLst>
              <a:ext uri="{FF2B5EF4-FFF2-40B4-BE49-F238E27FC236}">
                <a16:creationId xmlns:a16="http://schemas.microsoft.com/office/drawing/2014/main" id="{7E971727-2B79-45CD-94D5-6D6791F9573D}"/>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533DDD98-0BDB-49CE-9BC3-5D55162CD1F9}"/>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8109432E-4D4A-4602-9B02-C95996044432}"/>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2164EA54-4A95-4F25-BCEE-B16668640437}"/>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EB398CAC-1FC5-421E-827F-EAE3BC499D20}"/>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839F9CBA-52DE-40BA-A8E5-83AD3721B240}"/>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F53BAEFC-A9AB-43B8-8EA0-A2CD6B33BAAF}"/>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A4EF5642-25EA-4B74-A2AE-DFC1142F73C9}"/>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DA4ED7DF-161D-4B9F-9E40-DCBAC7D9B60C}"/>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7FC209E4-D936-47A3-9C8B-894CCB5CECDD}"/>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A518D588-77AA-494A-A6A4-FDB57B6CA291}"/>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2418890D-10D1-4D3F-960F-2F57B3D02948}"/>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04565ECD-D5F0-4089-9BE5-485632A5A71A}"/>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B95FB942-7D4F-4475-9576-9EEEDB56BEBB}"/>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26D96928-4CD6-4A8A-8C20-E6A5AB704200}"/>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67F78734-A440-4F27-B770-3B67E7922239}"/>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FBD48851-9D4C-4E3D-AB6D-9AB47C7E0C91}"/>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1C6309A2-E98E-435B-BA7A-C066B073FCCB}"/>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85218941-F06C-47FC-81F6-0634898DB490}"/>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AE5C1AC3-3CDD-4A1C-B3E6-74B3003DDA5D}"/>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4F9D0B49-F1E8-44FC-BAE9-AC322EAAD0E9}"/>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233C74FA-50D0-4F34-9A48-55E0C4493080}"/>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7CD100F0-C914-4BAD-9FC4-4FBE3C69DAE4}"/>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208E829F-9680-48BD-B62D-3D10BEF6AC08}"/>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C0F5FC33-0363-43B1-8130-B16186F3F569}"/>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90010737-2805-4B52-B00B-58BD486261CF}"/>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3D391521-F35A-4B82-9C87-0A9A208EE063}"/>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6EC2D519-1A4A-44C6-BFD3-67D3ECF36609}"/>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B8E4BEB0-89A9-4C76-98A8-E165C6520080}"/>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03E84AA5-F49D-4ACF-BAD8-BAE3CEC5A06F}"/>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5E9D5AE1-6E0A-4BE2-9249-DD8BEE60E1AF}"/>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65F9B85E-FB70-4418-B621-3685F6069EB0}"/>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9CA82330-FA02-47C2-BADB-B468BC49A08E}"/>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F68CC055-0787-41C6-88CD-8C69B0C0F0D5}"/>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1A069778-B3E0-4F2D-A5C4-F95AA375FC02}"/>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453A7CA2-90CF-4A6A-93E7-800EE072D40B}"/>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E01D7B5F-72FE-4AA8-A815-43348BE52A60}"/>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817A59D5-7556-45D4-AC1E-5DF7DB3FC466}"/>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6D8E4FA5-144B-4E25-84FF-ADD48D80AC8D}"/>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21C21DFD-7954-457B-ADE6-EFD65612FB8C}"/>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92A69EF0-FCED-419C-9295-8D5BDAE2BD5A}"/>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382D1EA3-C2DF-438B-9F81-2E3F1AF35450}"/>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A02CB816-C36B-4249-AE8E-171E9B1A28EE}"/>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CF0D974B-01ED-4244-8BFC-6CD3427D2F23}"/>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A71532B8-3891-4DDE-87C8-02BAC8851F24}"/>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84752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893647"/>
          </a:xfrm>
          <a:prstGeom prst="rect">
            <a:avLst/>
          </a:prstGeom>
          <a:noFill/>
        </p:spPr>
        <p:txBody>
          <a:bodyPr wrap="square" rtlCol="0">
            <a:spAutoFit/>
          </a:bodyPr>
          <a:lstStyle/>
          <a:p>
            <a:pPr algn="ctr"/>
            <a:r>
              <a:rPr lang="en-US" sz="2400" b="1"/>
              <a:t>Condensation/Evaporation</a:t>
            </a:r>
          </a:p>
          <a:p>
            <a:pPr algn="ctr"/>
            <a:endParaRPr lang="en-US"/>
          </a:p>
          <a:p>
            <a:pPr algn="ctr"/>
            <a:r>
              <a:rPr lang="en-US" sz="1800" b="0" i="0" u="none" strike="noStrike" baseline="0">
                <a:solidFill>
                  <a:srgbClr val="211D1E"/>
                </a:solidFill>
                <a:latin typeface="Myriad Pro" panose="020B0503030403020204" pitchFamily="34" charset="0"/>
              </a:rPr>
              <a:t>This is a two-way transport process. Clouds are made of tiny droplets of water and ice that form through condensation of water vapor in the atmosphere. Clouds are very dynamic systems; the water droplets don’t just form and stay in the cloud. Instead, the droplets are continually evaporating (turning back into water vapor in the atmosphere) and re-condensing.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atmosphere, </a:t>
            </a:r>
          </a:p>
          <a:p>
            <a:pPr algn="ctr"/>
            <a:r>
              <a:rPr lang="en-US" sz="1800" b="0" i="1" u="none" strike="noStrike" baseline="0">
                <a:solidFill>
                  <a:srgbClr val="211D1E"/>
                </a:solidFill>
                <a:latin typeface="Myriad Pro" panose="020B0503030403020204" pitchFamily="34" charset="0"/>
              </a:rPr>
              <a:t>clouds </a:t>
            </a:r>
            <a:endParaRPr lang="en-US"/>
          </a:p>
        </p:txBody>
      </p:sp>
      <p:sp>
        <p:nvSpPr>
          <p:cNvPr id="28" name="Rectangle 27">
            <a:hlinkClick r:id="rId2" action="ppaction://hlinksldjump"/>
            <a:extLst>
              <a:ext uri="{FF2B5EF4-FFF2-40B4-BE49-F238E27FC236}">
                <a16:creationId xmlns:a16="http://schemas.microsoft.com/office/drawing/2014/main" id="{D9C72EC7-5D3C-4472-A161-DFE0D27D86C4}"/>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FAAF9C86-4762-46F7-BF0D-FACF405036D6}"/>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E842306B-A637-4FA9-AB5A-5B2906F11233}"/>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5015B375-A00C-418A-924E-1A8BB6BADCAF}"/>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A73F11DA-8EBA-49FD-9360-962623DB38C5}"/>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53E8D54A-AE0B-4FD2-8F97-EC18AEB4F327}"/>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4D915421-68F8-4D83-9D9A-10AD7B7A096B}"/>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1A9E38AD-1EB7-4157-B37A-928F1C3B3E25}"/>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AC9B48AC-0CF7-49DB-B050-748646602040}"/>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F731A932-4BCB-4393-9969-1DD44E5C46E5}"/>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96E4F4AE-E847-4038-9966-CF3992DA346A}"/>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82D6335C-2159-4CCC-A369-27950A347F6E}"/>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DEED5D2B-E5E6-447E-86F4-87A78A805711}"/>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76A54646-725D-4603-A9C5-22B8E024D82E}"/>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198386F7-8F5D-4B89-9374-8DF5BE5E0524}"/>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F7FCC5BC-4CA3-4100-97C6-E0694CBCF3B8}"/>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1F60AA64-FA83-40ED-90CD-9229569EBBDB}"/>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6EEAAC45-3E8E-413B-BA8D-3313F63A4E5B}"/>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109894D0-82EE-4D8B-8868-0456AD236365}"/>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6CE73399-82E9-4287-B17A-E0280677559B}"/>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B5D1CA89-F279-4771-A357-EE6ED4BEEDBC}"/>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8B1479B6-6277-47B7-B871-A007D147DF0B}"/>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063A7787-5F5F-49CE-A516-F9BE153C7ED1}"/>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A791226C-20D1-4796-B70C-246931AEB005}"/>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8DDFE004-D304-4586-B7FC-97FAB1F81E75}"/>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BD8E8A1D-B333-414F-BDBE-9CE8BD03CEFA}"/>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2D60B50D-31B5-411F-8474-9B8D3F81F955}"/>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FBB28B79-6A09-4478-8E0D-28732C80FCAC}"/>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46A50DC6-7937-445B-906E-A4AFE36E6238}"/>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92C20A90-24CC-4FAE-8172-68C39F6B1E78}"/>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D77845A7-8629-433A-9C7D-A5848B231F1F}"/>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73F1073E-57C2-4F08-8E3B-08C927D6FFAB}"/>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08565FF4-2A16-4DB8-8B5E-34B483022105}"/>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B7477166-8F43-47F8-AEF0-A38AF31DECB4}"/>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9649ADC5-447D-4283-9F2E-BFFBD5D126FE}"/>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EA05A22F-2EFB-49F0-B84A-04137BAE303E}"/>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82903F61-0CBB-4DDE-9085-7DEF03F681F1}"/>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4E68D841-7EF0-4BDA-9791-AA5B57BB447A}"/>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6253A2A1-616B-4EEB-B07B-2AEA5A89812C}"/>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A6B52818-48FC-41E3-874A-C884E0427EA4}"/>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1C9F9045-5779-44D8-ADB7-D3624C45DF48}"/>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B2746353-EE13-4589-A109-4B21E9C621F9}"/>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D3182268-2018-4E35-A65A-67FCA300453B}"/>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4A625DE1-CDD5-4FDF-AA27-67D4C5B60788}"/>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501649A4-EAA0-478E-8636-22963B71B40A}"/>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50278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3785652"/>
          </a:xfrm>
          <a:prstGeom prst="rect">
            <a:avLst/>
          </a:prstGeom>
          <a:noFill/>
        </p:spPr>
        <p:txBody>
          <a:bodyPr wrap="square" rtlCol="0">
            <a:spAutoFit/>
          </a:bodyPr>
          <a:lstStyle/>
          <a:p>
            <a:pPr algn="ctr"/>
            <a:r>
              <a:rPr lang="en-US" sz="2400" b="1"/>
              <a:t>Evaporation</a:t>
            </a:r>
          </a:p>
          <a:p>
            <a:pPr algn="ctr"/>
            <a:endParaRPr lang="en-US"/>
          </a:p>
          <a:p>
            <a:pPr algn="ctr"/>
            <a:r>
              <a:rPr lang="en-US" sz="1800" b="0" i="0" u="none" strike="noStrike" baseline="0">
                <a:solidFill>
                  <a:srgbClr val="211D1E"/>
                </a:solidFill>
                <a:latin typeface="Myriad Pro" panose="020B0503030403020204" pitchFamily="34" charset="0"/>
              </a:rPr>
              <a:t>Liquid water changes to a gas or vapor; this is the main way that water moves to the atmosphere in the global hydrologic cycle.</a:t>
            </a:r>
          </a:p>
          <a:p>
            <a:pPr algn="ctr"/>
            <a:endParaRPr lang="en-US">
              <a:solidFill>
                <a:srgbClr val="211D1E"/>
              </a:solidFill>
              <a:latin typeface="Myriad Pro" panose="020B0503030403020204" pitchFamily="34" charset="0"/>
            </a:endParaRPr>
          </a:p>
          <a:p>
            <a:pPr algn="ctr"/>
            <a:r>
              <a:rPr lang="en-US" sz="1800" b="0" i="0" u="none" strike="noStrike" baseline="0">
                <a:solidFill>
                  <a:srgbClr val="211D1E"/>
                </a:solidFill>
                <a:latin typeface="Myriad Pro" panose="020B0503030403020204" pitchFamily="34" charset="0"/>
              </a:rPr>
              <a:t> </a:t>
            </a: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atmosphere,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p>
          <a:p>
            <a:pPr algn="ctr"/>
            <a:r>
              <a:rPr lang="en-US" sz="1800" b="0" i="1" u="none" strike="noStrike" baseline="0">
                <a:solidFill>
                  <a:srgbClr val="211D1E"/>
                </a:solidFill>
                <a:latin typeface="Myriad Pro" panose="020B0503030403020204" pitchFamily="34" charset="0"/>
              </a:rPr>
              <a:t>soil </a:t>
            </a:r>
            <a:endParaRPr lang="en-US"/>
          </a:p>
        </p:txBody>
      </p:sp>
      <p:sp>
        <p:nvSpPr>
          <p:cNvPr id="28" name="Rectangle 27">
            <a:hlinkClick r:id="rId2" action="ppaction://hlinksldjump"/>
            <a:extLst>
              <a:ext uri="{FF2B5EF4-FFF2-40B4-BE49-F238E27FC236}">
                <a16:creationId xmlns:a16="http://schemas.microsoft.com/office/drawing/2014/main" id="{E05AF4CE-1449-417C-8089-235550C239F7}"/>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E8FD8484-1878-464E-B8D8-E773CCD02F68}"/>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53E63DD1-E035-4743-A75A-5A50491AAF3E}"/>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DC3A278B-2101-4F22-AF93-FAAF3E3475AB}"/>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06FF11B8-A186-4C6E-B766-D75211F688B7}"/>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D6D7BEE8-2AD2-4929-8E06-02926E2832AA}"/>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C570563E-C968-436B-BC34-0FB8D8E8B17A}"/>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EEA485CA-7F32-4F47-92F6-DA58A551E5F7}"/>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BD470648-7EF4-44C1-9583-FD1B3FAC3A19}"/>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CC4776DE-C79E-413B-A529-0F0F4E026FB3}"/>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6A877DD8-30F2-4465-BDB1-19B660D8CEFB}"/>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0A759762-0111-4A07-A116-CDB1993D6B8E}"/>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0CF94B86-2FCF-4FEA-92DD-FAE8A59E162D}"/>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E30EA746-554F-45B2-B930-EAC0349AFD72}"/>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94A02055-9C80-4B69-B1BB-9D4BFEA18783}"/>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58E679F4-8F6D-47EA-ABA2-F6B69F58A593}"/>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6BBAB624-7BBA-449D-9C94-20555F8CAA61}"/>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9982A5AF-DDE6-456E-A980-B090788A55C9}"/>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556955D7-5A4D-4691-B383-7F93AE815E5A}"/>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12A6D7F1-1958-478B-90F9-09C0CF5028DB}"/>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2EFF4863-D731-4765-A911-1B1F1A8C3D93}"/>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92CB1F16-E85C-44FA-91B9-3722DFAAF3FC}"/>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05F356E8-4558-46E6-B0F9-1DF9406D9869}"/>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DD82D19F-7B4B-4B62-8899-13E81C0DA0B4}"/>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F162FB38-DE8C-445F-84E1-0DB61219AAB5}"/>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E168902F-FF7B-4C74-93D4-0F136EFE5BB2}"/>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42E6F2B6-8FCE-4D44-B1AB-CF96F01963ED}"/>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B2CE0D7F-BB08-4133-95A7-FACD5AC4F880}"/>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94EFB131-B1EE-4D7F-A0BC-D8B5EE3A042D}"/>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D25538D4-21E7-4623-B266-5DC0F6E593DE}"/>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80B1654B-2F72-4066-B2F0-14B66E24C876}"/>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18ADA4DD-DC9E-4FA6-99BB-9E1AB0C03808}"/>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BD4A3E14-26E9-4247-B4AF-714F50EC426E}"/>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684134D3-9510-4A1A-8ADA-BD62D0B53877}"/>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FCC82B9C-9C2C-4AB3-8CB0-365E434BD418}"/>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45A76A8D-9A48-4711-9224-EF712A245710}"/>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B681EF0F-4A50-47EA-AFCA-E78F3EC9DBC9}"/>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C5FC8EAB-353B-40FA-B4EB-2F92C5C0DD39}"/>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C64D3790-B74D-41C6-83CB-1909C4561A46}"/>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065C61A3-87B2-484A-8403-709FB8F2CF1A}"/>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14B40698-22AB-460A-BD12-DFE46B651834}"/>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CC0F9CC8-87DC-400C-A095-BC706CE613D4}"/>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BC99E172-C9BB-4C88-8F75-A1F5B969B237}"/>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465299B6-5166-4E5C-BAFC-6B65F97D4C46}"/>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1F031FE3-0F26-4FDD-8CCE-4D2812510A56}"/>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55602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893647"/>
          </a:xfrm>
          <a:prstGeom prst="rect">
            <a:avLst/>
          </a:prstGeom>
          <a:noFill/>
        </p:spPr>
        <p:txBody>
          <a:bodyPr wrap="square" rtlCol="0">
            <a:spAutoFit/>
          </a:bodyPr>
          <a:lstStyle/>
          <a:p>
            <a:pPr algn="ctr"/>
            <a:r>
              <a:rPr lang="en-US" sz="2400" b="1"/>
              <a:t>Evapotranspiration</a:t>
            </a:r>
          </a:p>
          <a:p>
            <a:pPr algn="ctr"/>
            <a:endParaRPr lang="en-US"/>
          </a:p>
          <a:p>
            <a:pPr algn="ctr"/>
            <a:r>
              <a:rPr lang="en-US" sz="1800" b="0" i="0" u="none" strike="noStrike" baseline="0">
                <a:solidFill>
                  <a:srgbClr val="211D1E"/>
                </a:solidFill>
                <a:latin typeface="Myriad Pro" panose="020B0503030403020204" pitchFamily="34" charset="0"/>
              </a:rPr>
              <a:t>Evaporation + Transpiration. Transpiration is the change of liquid water stored in the biosphere into gas or water vapor. Evapotranspiration describes the movement of water contained on (like intercepted water ponded on leaves or dew on grass) and in (contained in the cells of living organisms) the biosphere to the atmosphere.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atmosphere, </a:t>
            </a:r>
          </a:p>
          <a:p>
            <a:pPr algn="ctr"/>
            <a:r>
              <a:rPr lang="en-US" sz="1800" b="0" i="1" u="none" strike="noStrike" baseline="0">
                <a:solidFill>
                  <a:srgbClr val="211D1E"/>
                </a:solidFill>
                <a:latin typeface="Myriad Pro" panose="020B0503030403020204" pitchFamily="34" charset="0"/>
              </a:rPr>
              <a:t>biosphere </a:t>
            </a:r>
            <a:endParaRPr lang="en-US"/>
          </a:p>
        </p:txBody>
      </p:sp>
      <p:sp>
        <p:nvSpPr>
          <p:cNvPr id="28" name="Rectangle 27">
            <a:hlinkClick r:id="rId2" action="ppaction://hlinksldjump"/>
            <a:extLst>
              <a:ext uri="{FF2B5EF4-FFF2-40B4-BE49-F238E27FC236}">
                <a16:creationId xmlns:a16="http://schemas.microsoft.com/office/drawing/2014/main" id="{4DD2ACDA-7FE4-41C2-A671-ECCBBA914B35}"/>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CF2296FE-34DE-4D83-ACBD-A0EFDC7501A4}"/>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649EDE8D-C1C2-46BB-85F0-62FD0BE49C85}"/>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1D8BE834-1F35-4E4B-B881-B329377FB8CF}"/>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1B2C6E90-BDC1-4AD6-8E8D-3E1E723785D1}"/>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A5CE7E17-332E-4183-8A25-82FF11FCF01D}"/>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5D8F3534-E22E-467A-A0BF-48B1AB935CDA}"/>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E31995F5-C1B8-476B-959D-E6B90D10AD6C}"/>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EE8AE0E4-31DC-4331-BFEC-0702D83E5E07}"/>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A97DF509-E4C7-4FE7-BDE1-E4D2FE14F35A}"/>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7B7DC852-31D6-4CF0-BDE6-D2CDA307908E}"/>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D57331D9-3435-4E5E-9C0C-0443545AB7DD}"/>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55C95567-975E-4A04-8298-120B2F6488E0}"/>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8FD8FE53-BCD9-4CEE-8F0F-0CBF07FCDDEF}"/>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376D4615-188D-41B0-835D-7EE6E0064BCD}"/>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D7EF251B-618D-4428-8EE1-662992F33D70}"/>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CA73E7DE-F470-4EB9-B38C-0A280FAD8361}"/>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65ADFF2E-7CF9-4198-84E2-F731AD5052DA}"/>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8F7EFE2A-7D49-4930-ABB2-67D8B00D6593}"/>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AB90FAEE-A10C-4287-8E6A-39620905F621}"/>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2D9FEF4B-7889-43E5-8593-D9FB9BD31464}"/>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F98C284A-57B2-4EF3-B8DD-B17FBE6D7A30}"/>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8D2891FA-76C5-45CA-802F-DDC61F310C79}"/>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A0FADFEA-D515-4266-8642-621EA4DCD6F1}"/>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026B9E47-AB87-45AB-8E0B-F2A2CBD87420}"/>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BDDA2769-310D-4AA8-85C3-874729CA236D}"/>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9802C8F2-706E-4C8F-B922-A8180B7B4E5D}"/>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DD65C2B5-AC30-485A-B527-514F42745B98}"/>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BC4CC7DE-461A-488F-A03C-549BAA45308B}"/>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1B29A8F8-A9DA-484E-BEC9-9E7E50786DA9}"/>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0CC4E9D6-00A4-41B8-82DF-34DE39A6D84A}"/>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0A81B6AE-20A7-4407-9C90-F7E8C0CF25BF}"/>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866ED89A-5E0B-4C35-9795-F5ED19CD826F}"/>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0468F9B2-83CB-4C3D-9A55-8A5C1B8057E2}"/>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0FED1D11-4E12-48F1-A0C9-EB436B633210}"/>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DC2A7DAD-1BD1-4092-BF18-42ABF5DEDF15}"/>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ECF36E4D-6E5C-4E19-9C48-2DA3B62A9E94}"/>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6029A845-CD4E-4491-96C8-B1348CFE934A}"/>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D3368ECF-1E44-437B-8C8F-C1CA763A54EE}"/>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DA245CC5-B694-4434-A88D-10E4F8C75B73}"/>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7C46A4A5-7C63-4AAA-9201-581F4BB8DC22}"/>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62003770-34FE-428A-9F5F-35711719ABFC}"/>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F2020329-4643-49BA-AC35-FDE64218C64B}"/>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59E527CC-8EBA-4B4B-86F0-B6A0A08713FE}"/>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C366368B-3252-49BD-B5BB-9DC7D682097F}"/>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41835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3785652"/>
          </a:xfrm>
          <a:prstGeom prst="rect">
            <a:avLst/>
          </a:prstGeom>
          <a:noFill/>
        </p:spPr>
        <p:txBody>
          <a:bodyPr wrap="square" rtlCol="0">
            <a:spAutoFit/>
          </a:bodyPr>
          <a:lstStyle/>
          <a:p>
            <a:pPr algn="ctr"/>
            <a:r>
              <a:rPr lang="en-US" sz="2400" b="1"/>
              <a:t>Interflow</a:t>
            </a:r>
          </a:p>
          <a:p>
            <a:pPr algn="ctr"/>
            <a:endParaRPr lang="en-US"/>
          </a:p>
          <a:p>
            <a:pPr algn="ctr"/>
            <a:r>
              <a:rPr lang="en-US" sz="1800" b="0" i="0" u="none" strike="noStrike" baseline="0">
                <a:solidFill>
                  <a:srgbClr val="211D1E"/>
                </a:solidFill>
                <a:latin typeface="Myriad Pro" panose="020B0503030403020204" pitchFamily="34" charset="0"/>
              </a:rPr>
              <a:t>Water that moves through the shallow subsurface and discharges out to surface water bodies (rivers, lakes, and oceans) without becoming part of the groundwater.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p>
          <a:p>
            <a:pPr algn="ctr"/>
            <a:r>
              <a:rPr lang="en-US" sz="1800" b="0" i="1" u="none" strike="noStrike" baseline="0">
                <a:solidFill>
                  <a:srgbClr val="211D1E"/>
                </a:solidFill>
                <a:latin typeface="Myriad Pro" panose="020B0503030403020204" pitchFamily="34" charset="0"/>
              </a:rPr>
              <a:t>soil </a:t>
            </a:r>
            <a:endParaRPr lang="en-US"/>
          </a:p>
        </p:txBody>
      </p:sp>
      <p:sp>
        <p:nvSpPr>
          <p:cNvPr id="28" name="Rectangle 27">
            <a:hlinkClick r:id="rId2" action="ppaction://hlinksldjump"/>
            <a:extLst>
              <a:ext uri="{FF2B5EF4-FFF2-40B4-BE49-F238E27FC236}">
                <a16:creationId xmlns:a16="http://schemas.microsoft.com/office/drawing/2014/main" id="{B966A00A-0CF4-4431-901F-42D0D50B98DB}"/>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15DE4B8-20BA-4E51-B243-2C1AFACBFACC}"/>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63EBF65B-E7EC-45C3-BE68-DE801A8109BE}"/>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7573405A-3DF0-4530-9251-28855A85D53E}"/>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BAD42E47-DF43-436E-96FD-53381C1C729E}"/>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84E4CDD0-CCF4-48DA-8181-DEC8923E9C9D}"/>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139AB311-AAA0-4C8E-842F-C967A4B20412}"/>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EAE58D72-2415-46BA-A447-B370998F604C}"/>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BD5E46F2-07C2-475F-96A8-CE4A60D74A02}"/>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6EE1CCCD-F643-46F5-BDD5-64E242068B67}"/>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5BDDE39B-E940-485F-86FB-6AC2B615D19B}"/>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66C36C49-0600-4ECF-9C71-CF0D290B7515}"/>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EC0EB12B-CBC0-41A6-AA7E-C007029A4BD9}"/>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5932F248-A0A7-4B5F-943C-E4F3D85F0838}"/>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30287F39-A17B-40E6-B101-0402D3F6F963}"/>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320E3B51-E879-4B01-819D-2928F3C224E7}"/>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976C39FE-4ACB-4FD1-A2B0-D00A7EE43064}"/>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E976FD76-F496-439B-9F83-71B42D96DA22}"/>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3C868CDA-3075-49C6-B6A7-A04B27B2AFA4}"/>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3A6365C1-7BDA-4BA7-8FB8-2B1FDE8664D8}"/>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B33A7E2E-C918-4AA0-9190-F01A2E2E3544}"/>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E18F72DB-EEAF-48B9-8BC2-9C96087C426F}"/>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86241057-6350-41D3-BDD4-10012C5A151E}"/>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C3259B23-7270-49CC-B1C0-A58CB07415A4}"/>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2067F676-3A17-4781-97EE-586DD129BA50}"/>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50B7E939-126E-4529-B1A3-648A75E514B5}"/>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87814FE9-E07E-4D4F-B41F-068F751D6DF5}"/>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F7D46276-D9B0-44A0-AC11-39D552826A86}"/>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2876B930-40EF-48E9-8748-2E2375935B0F}"/>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1A86AE7C-414B-41F3-B90F-DDC6E05F429B}"/>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89C6AB7F-10D4-438D-BEEB-6A4226C6648B}"/>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A82EB894-776D-4E92-BD5A-F35A2CF02C55}"/>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A5B2AAEC-885C-406F-884C-E5013AAFC62F}"/>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97BFFFA5-ED3D-4A0E-89A6-2B0AD8E7035A}"/>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F830DBC9-5FFE-47DC-B017-99A17F36D5FA}"/>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598F3729-FF5C-4CA4-A5C3-1DB60FB6F18B}"/>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3BF48C76-8A51-4D96-BB16-B15F3E9266DB}"/>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78A5325C-EE83-4380-B6E4-9159A2439B03}"/>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73981F73-8B85-4ADE-9BC0-7E2D802FFE18}"/>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CA0F5CD8-9B81-4547-8CB9-6B3E223ABA18}"/>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C79E1A9E-6F52-44A9-B49F-9923F77F4A6A}"/>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7F93F072-224E-423D-BB74-F315C40E6BAA}"/>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EED40087-86FE-44A4-9047-5A7332C03F01}"/>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9BD9E479-1819-4098-A214-8FFC078ADF11}"/>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26F55647-1AF4-4D3D-98BE-08865883768C}"/>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40130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2400657"/>
          </a:xfrm>
          <a:prstGeom prst="rect">
            <a:avLst/>
          </a:prstGeom>
          <a:noFill/>
        </p:spPr>
        <p:txBody>
          <a:bodyPr wrap="square" rtlCol="0">
            <a:spAutoFit/>
          </a:bodyPr>
          <a:lstStyle/>
          <a:p>
            <a:pPr algn="ctr"/>
            <a:r>
              <a:rPr lang="en-US" sz="2400" b="1"/>
              <a:t>Infiltration</a:t>
            </a:r>
          </a:p>
          <a:p>
            <a:pPr algn="ctr"/>
            <a:endParaRPr lang="en-US"/>
          </a:p>
          <a:p>
            <a:pPr algn="ctr"/>
            <a:r>
              <a:rPr lang="en-US" sz="1800" b="0" i="0" u="none" strike="noStrike" baseline="0">
                <a:solidFill>
                  <a:srgbClr val="211D1E"/>
                </a:solidFill>
                <a:latin typeface="Myriad Pro" panose="020B0503030403020204" pitchFamily="34" charset="0"/>
              </a:rPr>
              <a:t>Water entering the soil from above.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glaciers/ice sheets, </a:t>
            </a:r>
          </a:p>
          <a:p>
            <a:pPr algn="ctr"/>
            <a:r>
              <a:rPr lang="en-US" sz="1800" b="0" i="1" u="none" strike="noStrike" baseline="0">
                <a:solidFill>
                  <a:srgbClr val="211D1E"/>
                </a:solidFill>
                <a:latin typeface="Myriad Pro" panose="020B0503030403020204" pitchFamily="34" charset="0"/>
              </a:rPr>
              <a:t>land surface, </a:t>
            </a:r>
          </a:p>
          <a:p>
            <a:pPr algn="ctr"/>
            <a:r>
              <a:rPr lang="en-US" sz="1800" b="0" i="1" u="none" strike="noStrike" baseline="0">
                <a:solidFill>
                  <a:srgbClr val="211D1E"/>
                </a:solidFill>
                <a:latin typeface="Myriad Pro" panose="020B0503030403020204" pitchFamily="34" charset="0"/>
              </a:rPr>
              <a:t>soil </a:t>
            </a:r>
            <a:endParaRPr lang="en-US"/>
          </a:p>
        </p:txBody>
      </p:sp>
      <p:sp>
        <p:nvSpPr>
          <p:cNvPr id="28" name="Rectangle 27">
            <a:hlinkClick r:id="rId2" action="ppaction://hlinksldjump"/>
            <a:extLst>
              <a:ext uri="{FF2B5EF4-FFF2-40B4-BE49-F238E27FC236}">
                <a16:creationId xmlns:a16="http://schemas.microsoft.com/office/drawing/2014/main" id="{F9A0E9D0-D718-49B7-BEFC-00FE7C0F90BA}"/>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8CCC3D6-D95A-44A3-8409-2C3D53F75A86}"/>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C757CBA4-9549-4F62-86E6-A03288545CC2}"/>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C8EE330C-0EB4-44E5-B165-8488FDA7FBCF}"/>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E0BF8F39-D2CD-4B73-843F-949242B058FB}"/>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645F0802-77CA-4DAF-A86F-7EBB5F229166}"/>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F19CB280-85A8-4B6D-8BDC-50F199202E74}"/>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2777CE9F-02BD-4953-BD09-8FA60673643C}"/>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004388E6-5A9A-4BC3-B394-C67F4CEA310C}"/>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0398FFC5-9F5B-444F-9416-B259BCD1BF44}"/>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CBE90722-7DAB-4CD9-824B-6DBAC7A2B740}"/>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831F392C-222B-468F-AD42-235561DEE662}"/>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268C019B-E542-4107-98B3-34292799BD66}"/>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D7710CBF-AE5B-46EA-BCA5-F46E6A57FC1E}"/>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B79B7C3D-8986-4B1C-8941-E2D22C65D745}"/>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99F135A3-0660-4CF2-B18B-2D6BD6DE68C1}"/>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DE1BD7E9-5A83-4B6E-9780-3838EEF350FA}"/>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88C5D5BD-2D36-4523-A271-AA7F62220C77}"/>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4B6F93C6-62DE-4277-B156-0EF2EC16A4E4}"/>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7DB1B4CD-D604-46C6-8D6B-C0E72447054A}"/>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D9C5929B-A599-49D2-AF59-2687737D5B30}"/>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E3532EB0-E147-44D3-852D-30D9673C2454}"/>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DFE43BD0-492D-49AD-8F61-CF6E158ABE60}"/>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353DDF21-1204-43AB-9FC6-78D53532D103}"/>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7BA4DE7E-B5E7-41FE-A348-3FE89ED89E5D}"/>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936C9722-9965-4ABC-84BE-89A049A08860}"/>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5A5FFE18-A048-407F-94F7-ED378472DB52}"/>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33C4BA02-501F-41DB-A3EF-742B9B41E76C}"/>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16F85057-B563-4825-9137-33DFC151E7F8}"/>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FEB23030-D380-4EF9-9CF4-8603CB925BDF}"/>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27D70A87-8D78-4F76-B82B-7F2C8E831EEF}"/>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C2EF594D-5353-4FFE-9853-E6EE9694A6A5}"/>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EBB8137C-9EAC-4349-9A46-3AFC916EF1E3}"/>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2148F982-557C-49DD-8FFC-53B3133BBACA}"/>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4BB78C2B-97E0-412F-AA7C-F9036EC36415}"/>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B2DA5CB8-F380-4E51-B632-5D41C9836D1E}"/>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F26FC152-2099-48F0-9701-06094E089F61}"/>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4B9A2EC5-B337-41A8-B118-504626E53D3C}"/>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F8958145-357E-4A8A-A66D-0A60F8301954}"/>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698F7C65-0043-4387-8C6E-21C4E1E3B429}"/>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371FB3D2-CFC5-47C7-AEF2-8C4715C7C46F}"/>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7445A556-3EAE-43CF-BA76-C73BA8D689C6}"/>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ECABA716-6A68-458E-9A12-CC1165FBA30D}"/>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DA828898-5055-4F61-B80D-13FC0E78FC76}"/>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975BF7D0-101F-4DE9-9C2D-B9AED51555E6}"/>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11858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2954655"/>
          </a:xfrm>
          <a:prstGeom prst="rect">
            <a:avLst/>
          </a:prstGeom>
          <a:noFill/>
        </p:spPr>
        <p:txBody>
          <a:bodyPr wrap="square" rtlCol="0">
            <a:spAutoFit/>
          </a:bodyPr>
          <a:lstStyle/>
          <a:p>
            <a:pPr algn="ctr"/>
            <a:r>
              <a:rPr lang="en-US" sz="2400" b="1"/>
              <a:t>Percolation/Recharge</a:t>
            </a:r>
          </a:p>
          <a:p>
            <a:pPr algn="ctr"/>
            <a:endParaRPr lang="en-US"/>
          </a:p>
          <a:p>
            <a:pPr algn="ctr"/>
            <a:r>
              <a:rPr lang="en-US" sz="1800" b="0" i="0" u="none" strike="noStrike" baseline="0">
                <a:solidFill>
                  <a:srgbClr val="211D1E"/>
                </a:solidFill>
                <a:latin typeface="Myriad Pro" panose="020B0503030403020204" pitchFamily="34" charset="0"/>
              </a:rPr>
              <a:t>Water that drains from the soil into groundwater. Percolation is a type of process that recharges groundwater.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groundwater, </a:t>
            </a:r>
          </a:p>
          <a:p>
            <a:pPr algn="ctr"/>
            <a:r>
              <a:rPr lang="en-US" sz="1800" b="0" i="1" u="none" strike="noStrike" baseline="0">
                <a:solidFill>
                  <a:srgbClr val="211D1E"/>
                </a:solidFill>
                <a:latin typeface="Myriad Pro" panose="020B0503030403020204" pitchFamily="34" charset="0"/>
              </a:rPr>
              <a:t>soil </a:t>
            </a:r>
            <a:endParaRPr lang="en-US"/>
          </a:p>
        </p:txBody>
      </p:sp>
      <p:sp>
        <p:nvSpPr>
          <p:cNvPr id="28" name="Rectangle 27">
            <a:hlinkClick r:id="rId2" action="ppaction://hlinksldjump"/>
            <a:extLst>
              <a:ext uri="{FF2B5EF4-FFF2-40B4-BE49-F238E27FC236}">
                <a16:creationId xmlns:a16="http://schemas.microsoft.com/office/drawing/2014/main" id="{034B0731-A4FB-4263-B767-2B4AE0226017}"/>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4EB2FED4-3F5C-423E-BCA4-204445413551}"/>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D79608FC-0FA4-4CB2-96F8-E8337AC8212E}"/>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851FA1CC-D81D-4FBA-B530-663C09F128FA}"/>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386A8865-582C-4AB9-B988-8908CA7BF5A2}"/>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84AA65E6-322E-4B54-8B57-97B3DBA9997E}"/>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A92880EF-A070-458D-B02F-3949587FA6D1}"/>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DFE636F0-E49B-42FB-BE57-38FFB63B983E}"/>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73033FDE-6DD1-4611-A125-21C25F11C824}"/>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190438DC-11FE-48FB-B8A4-5042DDE7C9B4}"/>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A4E9315D-1028-4DA4-AD1E-469308ACC62E}"/>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B3A5989D-5DD2-4A1E-9057-560FE0954BBE}"/>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D7E2CF91-99F7-4961-BD1E-3440CC3C4223}"/>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88D05A79-8EBE-47B7-8481-A3135C2F04C9}"/>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43367DDF-E6B0-401C-91D6-B132254F0AFF}"/>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0CB4A97E-CD1B-407A-9FC7-2502B97F2894}"/>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157ACD64-83E5-4DBA-9540-6EA0A4C7CD7A}"/>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F7B29B72-4C28-4B69-A6F9-8CBC760439E3}"/>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209661C1-6159-491A-99A6-0424AD724423}"/>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3E26EA95-AAD4-4811-BCBD-F49269E46192}"/>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1AE1F3F9-51FA-4A9E-B952-C347E0D8C32B}"/>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A0427FC7-581D-4EE3-8582-8BDDC583FA5E}"/>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AA3B7766-08FA-48DD-BD14-04785C0F92F3}"/>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AFD09468-718F-46E0-8E8E-0D5815883632}"/>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057D3B31-1CCA-4B91-A057-54C3886C9ABB}"/>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9BBCBEA1-5AE9-4AC5-844B-9371705A2EB5}"/>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47F1E767-6B2D-48E5-852A-A3D5D02691FA}"/>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ADD6FEC5-E915-496F-B94A-A03B50454634}"/>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23E980D8-A7A0-41E9-8F60-590BA4F8B701}"/>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88F0A713-AC62-4D0F-A8BF-AC0B94249594}"/>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2CD41640-1588-447A-9421-D025E08129BC}"/>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F32BEC15-BDF9-49DC-9C84-A17A68EEC521}"/>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6843833C-3FED-41DB-A606-74BAD6B5EE75}"/>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FEE03F57-58A7-4D7F-BDD2-5E3E63530B6F}"/>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421837F5-E91D-445C-AC82-FB60225DE0A7}"/>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1CD70BD5-E9C8-4432-87B8-05F1299ACFEB}"/>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CDBE6159-E218-4347-AE68-AACFCBDCC2EE}"/>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5E4892F5-7B42-4B45-9C9F-A9FB09741B8B}"/>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D3B7F98B-2B2E-4698-96B5-3E45204084C3}"/>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75F39A0C-D89B-4946-9B7D-D9BA1FB4AFFF}"/>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B2E1117C-3CED-4C10-97DC-F31C40F88952}"/>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A24750AD-56F7-4B42-9069-633F0F8B3252}"/>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B817C824-870E-4C3F-B7C2-30BD0933DD4F}"/>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93C5408C-5D87-4177-81F8-B60E11AAC6DE}"/>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6FCF3186-FEDE-455C-B45B-773D457B66FB}"/>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0511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062651"/>
          </a:xfrm>
          <a:prstGeom prst="rect">
            <a:avLst/>
          </a:prstGeom>
          <a:noFill/>
        </p:spPr>
        <p:txBody>
          <a:bodyPr wrap="square" rtlCol="0">
            <a:spAutoFit/>
          </a:bodyPr>
          <a:lstStyle/>
          <a:p>
            <a:pPr algn="ctr"/>
            <a:r>
              <a:rPr lang="en-US" sz="2400" b="1"/>
              <a:t>Precipitation</a:t>
            </a:r>
          </a:p>
          <a:p>
            <a:pPr algn="ctr"/>
            <a:endParaRPr lang="en-US"/>
          </a:p>
          <a:p>
            <a:pPr algn="ctr"/>
            <a:r>
              <a:rPr lang="en-US" sz="1800" b="0" i="0" u="none" strike="noStrike" baseline="0">
                <a:solidFill>
                  <a:srgbClr val="211D1E"/>
                </a:solidFill>
                <a:latin typeface="Myriad Pro" panose="020B0503030403020204" pitchFamily="34" charset="0"/>
              </a:rPr>
              <a:t>All liquid and solid water that falls from the sky due to gravity including rain, sleet, ice, snow, graupel and hail.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clouds, </a:t>
            </a:r>
          </a:p>
          <a:p>
            <a:pPr algn="ctr"/>
            <a:r>
              <a:rPr lang="en-US" sz="1800" b="0" i="1" u="none" strike="noStrike" baseline="0">
                <a:solidFill>
                  <a:srgbClr val="211D1E"/>
                </a:solidFill>
                <a:latin typeface="Myriad Pro" panose="020B0503030403020204" pitchFamily="34" charset="0"/>
              </a:rPr>
              <a:t>glaciers/ice sheets,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land surface,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endParaRPr lang="en-US"/>
          </a:p>
        </p:txBody>
      </p:sp>
      <p:sp>
        <p:nvSpPr>
          <p:cNvPr id="28" name="Rectangle 27">
            <a:hlinkClick r:id="rId2" action="ppaction://hlinksldjump"/>
            <a:extLst>
              <a:ext uri="{FF2B5EF4-FFF2-40B4-BE49-F238E27FC236}">
                <a16:creationId xmlns:a16="http://schemas.microsoft.com/office/drawing/2014/main" id="{5584C7BB-EAFD-40B4-A46E-1B67F0983CB6}"/>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D38EF5B8-5E53-4AB4-BB8B-079957430400}"/>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A69F4A98-63B8-4AB1-B3C9-DB850C105A40}"/>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E2541265-3747-480F-A4E3-D8A417CB7B53}"/>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E764EED0-49DE-47B1-B209-B27AEE52D680}"/>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9863055C-5273-41D0-9FD6-C5115028ED5D}"/>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DAA24BEE-F0E6-4FFF-A86A-32F66FDB005C}"/>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0A280B52-787E-4B26-913B-C9624D740137}"/>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D41CC9E7-6F73-4A31-BF2E-3A82B2A581CD}"/>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FC09E939-D73B-4CA1-B949-9A5BDDB8A6EA}"/>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7F9CA132-43B4-4F89-BCFE-051B3857A82D}"/>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4C503047-A1B3-4A32-97C9-3D18EF0D0B05}"/>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2728CF94-388C-440F-B87C-BD3A8CF1F860}"/>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930FE452-8EE1-47D7-9EEB-E7739FEE24AF}"/>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D28ACFE4-10F6-4550-A1C6-8A311C1EA81E}"/>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FB0066E5-099B-4580-8079-6F437A723655}"/>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5907110F-31BC-4CF5-8FF8-901A25A1658D}"/>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0091E509-2C31-4273-9578-6E745F828D2C}"/>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6B934364-11C4-4868-A695-0AC023C32F6C}"/>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F8DFF3E8-1174-4F6F-AD95-93133A8D3357}"/>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223B38B0-213A-4B88-9A5A-57D4B396E8F6}"/>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273CBD33-C32A-4AF1-B2DE-0814D8383938}"/>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61ED506D-9D01-41CE-9F87-094556808188}"/>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5765F231-AC90-4994-8ED4-F38C3B19336B}"/>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9B77843A-4456-413A-9F78-DC1940E0793B}"/>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36A6BFA2-88BB-455E-8482-A497FE8F3340}"/>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93B76D89-5E65-4F41-B81D-7C13B00D4853}"/>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AD24784E-B5BC-41FB-8144-6A43F8932720}"/>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0BA9E1D9-1B86-4131-B949-57A3B852C633}"/>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CADDFAF1-5D9B-4519-94D8-ED0A86249A4A}"/>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4B12A552-332F-4063-99C0-10A3E0E03F5D}"/>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C3357F89-AC0C-432F-845E-9955AB6E56CA}"/>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98101EB9-4EAA-42FA-B068-1DD6E40888B3}"/>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6BF4493E-82E4-44B1-ADEA-6CD338428A2A}"/>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91CEC6FE-B795-4A99-85A1-AFBCE88D55E4}"/>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74F52943-2099-40B5-993F-283A158093ED}"/>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F6F8FB27-B9DB-4EB9-9691-137544C1470E}"/>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1A570CA6-45AE-4B17-AEA4-87E594B4AE78}"/>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1C819D94-2897-4140-BEEB-13A48705266A}"/>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8C2F784B-6356-4FD1-B735-7504ED05D951}"/>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C230101A-E340-4517-9C92-16E12F782B6A}"/>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2A954DC6-8B05-468E-BDE3-35652D59440C}"/>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393C4D86-E898-403A-82D6-3705CAA2C269}"/>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8EA2C174-8EDD-46D4-9D5F-0CE6E689463A}"/>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102E98A3-C37B-42EA-9B99-56DF381489F2}"/>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8891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3" name="TextBox 2">
            <a:extLst>
              <a:ext uri="{FF2B5EF4-FFF2-40B4-BE49-F238E27FC236}">
                <a16:creationId xmlns:a16="http://schemas.microsoft.com/office/drawing/2014/main" id="{5588C86C-4735-46AB-A98B-F3CAEEEB7B90}"/>
              </a:ext>
            </a:extLst>
          </p:cNvPr>
          <p:cNvSpPr txBox="1"/>
          <p:nvPr/>
        </p:nvSpPr>
        <p:spPr>
          <a:xfrm>
            <a:off x="8452418" y="696897"/>
            <a:ext cx="3595367" cy="3785652"/>
          </a:xfrm>
          <a:prstGeom prst="rect">
            <a:avLst/>
          </a:prstGeom>
          <a:noFill/>
        </p:spPr>
        <p:txBody>
          <a:bodyPr wrap="square" rtlCol="0">
            <a:spAutoFit/>
          </a:bodyPr>
          <a:lstStyle/>
          <a:p>
            <a:pPr algn="ctr"/>
            <a:r>
              <a:rPr lang="en-US" sz="2400" b="1"/>
              <a:t>Clouds</a:t>
            </a:r>
          </a:p>
          <a:p>
            <a:pPr algn="ctr"/>
            <a:endParaRPr lang="en-US"/>
          </a:p>
          <a:p>
            <a:pPr algn="ctr"/>
            <a:r>
              <a:rPr lang="en-US" sz="1800" b="0" i="0" u="none" strike="noStrike" baseline="0">
                <a:solidFill>
                  <a:srgbClr val="211D1E"/>
                </a:solidFill>
                <a:latin typeface="Myriad Pro" panose="020B0503030403020204" pitchFamily="34" charset="0"/>
              </a:rPr>
              <a:t>Water needs a surface on which to condense. Cloud condensation nuclei are tiny particles floating in the atmosphere that allow clouds to form. They can be minerals, dust particles, or even bacteria and viruses.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condensation/evaporation, precipitation </a:t>
            </a:r>
            <a:endParaRPr lang="en-US"/>
          </a:p>
        </p:txBody>
      </p:sp>
      <p:sp>
        <p:nvSpPr>
          <p:cNvPr id="29" name="Rectangle 28">
            <a:hlinkClick r:id="rId2" action="ppaction://hlinksldjump"/>
            <a:extLst>
              <a:ext uri="{FF2B5EF4-FFF2-40B4-BE49-F238E27FC236}">
                <a16:creationId xmlns:a16="http://schemas.microsoft.com/office/drawing/2014/main" id="{94D1D225-AE0E-48C6-A3BE-AAB77055D1BC}"/>
              </a:ext>
            </a:extLst>
          </p:cNvPr>
          <p:cNvSpPr/>
          <p:nvPr/>
        </p:nvSpPr>
        <p:spPr>
          <a:xfrm>
            <a:off x="-877" y="-1089"/>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DAFAB0D9-280D-460D-A3C0-A60D4BC09F69}"/>
              </a:ext>
            </a:extLst>
          </p:cNvPr>
          <p:cNvGrpSpPr/>
          <p:nvPr/>
        </p:nvGrpSpPr>
        <p:grpSpPr>
          <a:xfrm>
            <a:off x="603314" y="781235"/>
            <a:ext cx="7776010" cy="5552471"/>
            <a:chOff x="603314" y="781235"/>
            <a:chExt cx="7776010" cy="5552471"/>
          </a:xfrm>
        </p:grpSpPr>
        <p:grpSp>
          <p:nvGrpSpPr>
            <p:cNvPr id="5" name="Group 4">
              <a:extLst>
                <a:ext uri="{FF2B5EF4-FFF2-40B4-BE49-F238E27FC236}">
                  <a16:creationId xmlns:a16="http://schemas.microsoft.com/office/drawing/2014/main" id="{4489905C-57A0-4F64-838B-B95EF93D09BD}"/>
                </a:ext>
              </a:extLst>
            </p:cNvPr>
            <p:cNvGrpSpPr/>
            <p:nvPr/>
          </p:nvGrpSpPr>
          <p:grpSpPr>
            <a:xfrm>
              <a:off x="603314" y="853160"/>
              <a:ext cx="7776010" cy="5331135"/>
              <a:chOff x="603314" y="853160"/>
              <a:chExt cx="7776010" cy="5331135"/>
            </a:xfrm>
          </p:grpSpPr>
          <p:sp>
            <p:nvSpPr>
              <p:cNvPr id="6" name="TextBox 5">
                <a:extLst>
                  <a:ext uri="{FF2B5EF4-FFF2-40B4-BE49-F238E27FC236}">
                    <a16:creationId xmlns:a16="http://schemas.microsoft.com/office/drawing/2014/main" id="{B806A8B1-FBE7-42B2-8ABB-126F55754506}"/>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8" name="TextBox 7">
                <a:extLst>
                  <a:ext uri="{FF2B5EF4-FFF2-40B4-BE49-F238E27FC236}">
                    <a16:creationId xmlns:a16="http://schemas.microsoft.com/office/drawing/2014/main" id="{B2C42820-71EB-4772-9948-80330B148FB7}"/>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9" name="TextBox 8">
                <a:extLst>
                  <a:ext uri="{FF2B5EF4-FFF2-40B4-BE49-F238E27FC236}">
                    <a16:creationId xmlns:a16="http://schemas.microsoft.com/office/drawing/2014/main" id="{923EBBE2-E539-4DB5-95A6-BCD4E727A6B4}"/>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10" name="TextBox 9">
                <a:extLst>
                  <a:ext uri="{FF2B5EF4-FFF2-40B4-BE49-F238E27FC236}">
                    <a16:creationId xmlns:a16="http://schemas.microsoft.com/office/drawing/2014/main" id="{15C6EF72-9336-47F3-8F0B-09883994061D}"/>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11" name="TextBox 10">
                <a:extLst>
                  <a:ext uri="{FF2B5EF4-FFF2-40B4-BE49-F238E27FC236}">
                    <a16:creationId xmlns:a16="http://schemas.microsoft.com/office/drawing/2014/main" id="{0B20B68E-4FF2-4E06-B3C1-E77C7CD21204}"/>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12" name="TextBox 11">
                <a:extLst>
                  <a:ext uri="{FF2B5EF4-FFF2-40B4-BE49-F238E27FC236}">
                    <a16:creationId xmlns:a16="http://schemas.microsoft.com/office/drawing/2014/main" id="{782D014C-5483-49E3-A478-F8A96B9DD18D}"/>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13" name="TextBox 12">
                <a:extLst>
                  <a:ext uri="{FF2B5EF4-FFF2-40B4-BE49-F238E27FC236}">
                    <a16:creationId xmlns:a16="http://schemas.microsoft.com/office/drawing/2014/main" id="{A1CAF73B-9E98-47FD-8B27-EB79A2EEA32F}"/>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14" name="TextBox 13">
                <a:extLst>
                  <a:ext uri="{FF2B5EF4-FFF2-40B4-BE49-F238E27FC236}">
                    <a16:creationId xmlns:a16="http://schemas.microsoft.com/office/drawing/2014/main" id="{331C8F59-DEDB-4EBB-994A-E68FC6120D20}"/>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15" name="TextBox 14">
                <a:extLst>
                  <a:ext uri="{FF2B5EF4-FFF2-40B4-BE49-F238E27FC236}">
                    <a16:creationId xmlns:a16="http://schemas.microsoft.com/office/drawing/2014/main" id="{6F52220B-C19C-4BE8-A080-94AE72881CCF}"/>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16" name="TextBox 15">
                <a:extLst>
                  <a:ext uri="{FF2B5EF4-FFF2-40B4-BE49-F238E27FC236}">
                    <a16:creationId xmlns:a16="http://schemas.microsoft.com/office/drawing/2014/main" id="{F250DF6D-9A3A-410A-9544-70B39E70AFCA}"/>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17" name="TextBox 16">
                <a:extLst>
                  <a:ext uri="{FF2B5EF4-FFF2-40B4-BE49-F238E27FC236}">
                    <a16:creationId xmlns:a16="http://schemas.microsoft.com/office/drawing/2014/main" id="{D78A5A33-478B-4DB8-8C46-6A456FC12F3E}"/>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18" name="TextBox 17">
                <a:extLst>
                  <a:ext uri="{FF2B5EF4-FFF2-40B4-BE49-F238E27FC236}">
                    <a16:creationId xmlns:a16="http://schemas.microsoft.com/office/drawing/2014/main" id="{B541534E-C786-4303-832E-3F1B61B0F314}"/>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19" name="TextBox 18">
                <a:extLst>
                  <a:ext uri="{FF2B5EF4-FFF2-40B4-BE49-F238E27FC236}">
                    <a16:creationId xmlns:a16="http://schemas.microsoft.com/office/drawing/2014/main" id="{EFD4AA3C-AA98-456A-BD6E-ACD4993B226E}"/>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20" name="TextBox 19">
                <a:extLst>
                  <a:ext uri="{FF2B5EF4-FFF2-40B4-BE49-F238E27FC236}">
                    <a16:creationId xmlns:a16="http://schemas.microsoft.com/office/drawing/2014/main" id="{EFC14EBB-7058-45A3-AA01-15B1BCFC8BF2}"/>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21" name="TextBox 20">
                <a:extLst>
                  <a:ext uri="{FF2B5EF4-FFF2-40B4-BE49-F238E27FC236}">
                    <a16:creationId xmlns:a16="http://schemas.microsoft.com/office/drawing/2014/main" id="{CDF70494-8C7B-4462-B59E-9439F7CCD87F}"/>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22" name="TextBox 21">
                <a:extLst>
                  <a:ext uri="{FF2B5EF4-FFF2-40B4-BE49-F238E27FC236}">
                    <a16:creationId xmlns:a16="http://schemas.microsoft.com/office/drawing/2014/main" id="{264972E4-77CB-4114-9ACB-6A5FAE7AEF5B}"/>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23" name="TextBox 22">
                <a:extLst>
                  <a:ext uri="{FF2B5EF4-FFF2-40B4-BE49-F238E27FC236}">
                    <a16:creationId xmlns:a16="http://schemas.microsoft.com/office/drawing/2014/main" id="{EC6589C8-D51C-4BAD-9081-ED48ACA90DCE}"/>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24" name="TextBox 23">
                <a:extLst>
                  <a:ext uri="{FF2B5EF4-FFF2-40B4-BE49-F238E27FC236}">
                    <a16:creationId xmlns:a16="http://schemas.microsoft.com/office/drawing/2014/main" id="{EB85EF0F-75BC-4C37-9DDA-EB6D50F4CD1F}"/>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25" name="TextBox 24">
                <a:extLst>
                  <a:ext uri="{FF2B5EF4-FFF2-40B4-BE49-F238E27FC236}">
                    <a16:creationId xmlns:a16="http://schemas.microsoft.com/office/drawing/2014/main" id="{CD27F519-DE42-4235-B29A-D513831C741B}"/>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26" name="TextBox 25">
                <a:extLst>
                  <a:ext uri="{FF2B5EF4-FFF2-40B4-BE49-F238E27FC236}">
                    <a16:creationId xmlns:a16="http://schemas.microsoft.com/office/drawing/2014/main" id="{BDFCF280-25EA-47BC-80E8-E2251822C60C}"/>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27" name="TextBox 26">
                <a:extLst>
                  <a:ext uri="{FF2B5EF4-FFF2-40B4-BE49-F238E27FC236}">
                    <a16:creationId xmlns:a16="http://schemas.microsoft.com/office/drawing/2014/main" id="{E5DC1CAE-10F7-4117-A469-C19111295973}"/>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7" name="Rectangle 6">
              <a:hlinkClick r:id="rId3" action="ppaction://hlinksldjump"/>
              <a:extLst>
                <a:ext uri="{FF2B5EF4-FFF2-40B4-BE49-F238E27FC236}">
                  <a16:creationId xmlns:a16="http://schemas.microsoft.com/office/drawing/2014/main" id="{D23BE726-4575-45B4-937A-60E842B343E0}"/>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hlinkClick r:id="rId4" action="ppaction://hlinksldjump"/>
              <a:extLst>
                <a:ext uri="{FF2B5EF4-FFF2-40B4-BE49-F238E27FC236}">
                  <a16:creationId xmlns:a16="http://schemas.microsoft.com/office/drawing/2014/main" id="{DDB4F681-B29B-4654-9F62-3DECF761271F}"/>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hlinkClick r:id="rId5" action="ppaction://hlinksldjump"/>
              <a:extLst>
                <a:ext uri="{FF2B5EF4-FFF2-40B4-BE49-F238E27FC236}">
                  <a16:creationId xmlns:a16="http://schemas.microsoft.com/office/drawing/2014/main" id="{89408B65-7AFF-4CB7-8890-557E785DD211}"/>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6" action="ppaction://hlinksldjump"/>
              <a:extLst>
                <a:ext uri="{FF2B5EF4-FFF2-40B4-BE49-F238E27FC236}">
                  <a16:creationId xmlns:a16="http://schemas.microsoft.com/office/drawing/2014/main" id="{0690CCA1-295A-44FD-BE7C-DCD556F24958}"/>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7" action="ppaction://hlinksldjump"/>
              <a:extLst>
                <a:ext uri="{FF2B5EF4-FFF2-40B4-BE49-F238E27FC236}">
                  <a16:creationId xmlns:a16="http://schemas.microsoft.com/office/drawing/2014/main" id="{DB4150AD-D3B0-4F04-A6EC-E90CD64D772C}"/>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8" action="ppaction://hlinksldjump"/>
              <a:extLst>
                <a:ext uri="{FF2B5EF4-FFF2-40B4-BE49-F238E27FC236}">
                  <a16:creationId xmlns:a16="http://schemas.microsoft.com/office/drawing/2014/main" id="{177D8369-908D-49AF-B2BE-1C14771E6D8F}"/>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9" action="ppaction://hlinksldjump"/>
              <a:extLst>
                <a:ext uri="{FF2B5EF4-FFF2-40B4-BE49-F238E27FC236}">
                  <a16:creationId xmlns:a16="http://schemas.microsoft.com/office/drawing/2014/main" id="{B3A79F5C-A42E-478D-9561-58BB74A34CF1}"/>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10" action="ppaction://hlinksldjump"/>
              <a:extLst>
                <a:ext uri="{FF2B5EF4-FFF2-40B4-BE49-F238E27FC236}">
                  <a16:creationId xmlns:a16="http://schemas.microsoft.com/office/drawing/2014/main" id="{0AFC96B1-D3A7-4837-ADFF-40B263AF2BA0}"/>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11" action="ppaction://hlinksldjump"/>
              <a:extLst>
                <a:ext uri="{FF2B5EF4-FFF2-40B4-BE49-F238E27FC236}">
                  <a16:creationId xmlns:a16="http://schemas.microsoft.com/office/drawing/2014/main" id="{71481424-CEDA-4C00-BFEB-24C192843595}"/>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2" action="ppaction://hlinksldjump"/>
              <a:extLst>
                <a:ext uri="{FF2B5EF4-FFF2-40B4-BE49-F238E27FC236}">
                  <a16:creationId xmlns:a16="http://schemas.microsoft.com/office/drawing/2014/main" id="{BE2E6C24-7B61-47BA-9710-4C6677552652}"/>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3" action="ppaction://hlinksldjump"/>
              <a:extLst>
                <a:ext uri="{FF2B5EF4-FFF2-40B4-BE49-F238E27FC236}">
                  <a16:creationId xmlns:a16="http://schemas.microsoft.com/office/drawing/2014/main" id="{9C38A9BE-E7A6-41D4-825A-BC8FE9DA4BAB}"/>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4" action="ppaction://hlinksldjump"/>
              <a:extLst>
                <a:ext uri="{FF2B5EF4-FFF2-40B4-BE49-F238E27FC236}">
                  <a16:creationId xmlns:a16="http://schemas.microsoft.com/office/drawing/2014/main" id="{5B4703CA-3647-4982-B1CB-229881022857}"/>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5" action="ppaction://hlinksldjump"/>
              <a:extLst>
                <a:ext uri="{FF2B5EF4-FFF2-40B4-BE49-F238E27FC236}">
                  <a16:creationId xmlns:a16="http://schemas.microsoft.com/office/drawing/2014/main" id="{69338498-2CE9-443B-BCE7-618F8F327E9E}"/>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6" action="ppaction://hlinksldjump"/>
              <a:extLst>
                <a:ext uri="{FF2B5EF4-FFF2-40B4-BE49-F238E27FC236}">
                  <a16:creationId xmlns:a16="http://schemas.microsoft.com/office/drawing/2014/main" id="{851F84A3-D2C3-4192-8357-47C4C5CE14C5}"/>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7" action="ppaction://hlinksldjump"/>
              <a:extLst>
                <a:ext uri="{FF2B5EF4-FFF2-40B4-BE49-F238E27FC236}">
                  <a16:creationId xmlns:a16="http://schemas.microsoft.com/office/drawing/2014/main" id="{A152C68F-1605-4558-ADE4-688AC1238444}"/>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8" action="ppaction://hlinksldjump"/>
              <a:extLst>
                <a:ext uri="{FF2B5EF4-FFF2-40B4-BE49-F238E27FC236}">
                  <a16:creationId xmlns:a16="http://schemas.microsoft.com/office/drawing/2014/main" id="{6A453B70-4C86-4372-B14B-6F851C6A0B6C}"/>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9" action="ppaction://hlinksldjump"/>
              <a:extLst>
                <a:ext uri="{FF2B5EF4-FFF2-40B4-BE49-F238E27FC236}">
                  <a16:creationId xmlns:a16="http://schemas.microsoft.com/office/drawing/2014/main" id="{E24E3E07-4D72-4520-80C7-022394FB4703}"/>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20" action="ppaction://hlinksldjump"/>
              <a:extLst>
                <a:ext uri="{FF2B5EF4-FFF2-40B4-BE49-F238E27FC236}">
                  <a16:creationId xmlns:a16="http://schemas.microsoft.com/office/drawing/2014/main" id="{40A4F940-3217-4CA1-AA68-DAA642F891D5}"/>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21" action="ppaction://hlinksldjump"/>
              <a:extLst>
                <a:ext uri="{FF2B5EF4-FFF2-40B4-BE49-F238E27FC236}">
                  <a16:creationId xmlns:a16="http://schemas.microsoft.com/office/drawing/2014/main" id="{F35614B4-FBE9-4F20-B5FB-AB8B51F210A8}"/>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2" action="ppaction://hlinksldjump"/>
              <a:extLst>
                <a:ext uri="{FF2B5EF4-FFF2-40B4-BE49-F238E27FC236}">
                  <a16:creationId xmlns:a16="http://schemas.microsoft.com/office/drawing/2014/main" id="{40027729-CF7A-421A-A97B-6B9E04815DFC}"/>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3" action="ppaction://hlinksldjump"/>
              <a:extLst>
                <a:ext uri="{FF2B5EF4-FFF2-40B4-BE49-F238E27FC236}">
                  <a16:creationId xmlns:a16="http://schemas.microsoft.com/office/drawing/2014/main" id="{E3D9CFA0-3938-4D56-8E58-07A630C1DB4D}"/>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90255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5447645"/>
          </a:xfrm>
          <a:prstGeom prst="rect">
            <a:avLst/>
          </a:prstGeom>
          <a:noFill/>
        </p:spPr>
        <p:txBody>
          <a:bodyPr wrap="square" rtlCol="0">
            <a:spAutoFit/>
          </a:bodyPr>
          <a:lstStyle/>
          <a:p>
            <a:pPr algn="ctr"/>
            <a:r>
              <a:rPr lang="en-US" sz="2400" b="1"/>
              <a:t>Recharge/Discharge</a:t>
            </a:r>
          </a:p>
          <a:p>
            <a:pPr algn="ctr"/>
            <a:endParaRPr lang="en-US"/>
          </a:p>
          <a:p>
            <a:pPr algn="ctr"/>
            <a:r>
              <a:rPr lang="en-US" sz="1800" b="0" i="0" u="none" strike="noStrike" baseline="0">
                <a:solidFill>
                  <a:srgbClr val="211D1E"/>
                </a:solidFill>
                <a:latin typeface="Myriad Pro" panose="020B0503030403020204" pitchFamily="34" charset="0"/>
              </a:rPr>
              <a:t>This is a two-way transport process. Groundwater is connected to surface water bodies through recharge and discharge. Water moving from surface water (like rivers) into the ground is called recharge (because it adds water to groundwater storage). Water moving from the groundwater storage to surface water bodies is called discharge.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groundwater,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endParaRPr lang="en-US"/>
          </a:p>
        </p:txBody>
      </p:sp>
      <p:sp>
        <p:nvSpPr>
          <p:cNvPr id="28" name="Rectangle 27">
            <a:hlinkClick r:id="rId2" action="ppaction://hlinksldjump"/>
            <a:extLst>
              <a:ext uri="{FF2B5EF4-FFF2-40B4-BE49-F238E27FC236}">
                <a16:creationId xmlns:a16="http://schemas.microsoft.com/office/drawing/2014/main" id="{5889E8D6-439A-4A4E-BF9B-42A492EA7F61}"/>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13DAA14B-9BD9-4B64-AF52-713545D87477}"/>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53B19F6E-0AC1-474F-8DDF-0173585BBA72}"/>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6527C60C-301E-4EF3-AF86-B9ED8103EBC0}"/>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DD80EFAA-263F-4E1A-AFB5-E425F7B56DF1}"/>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4D57DDE1-9835-40B9-A816-92AE2AB3B67B}"/>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D63890D0-7945-415A-A9E2-4874DB5B6EA4}"/>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54990999-4555-4340-8FEC-866C58EEE562}"/>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C43B78B8-3A71-4C2F-B0FB-AB1A79988329}"/>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BC99DEBE-EA75-44CD-A6D9-9AC2BE113F9F}"/>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EF12A796-63A6-4769-97F6-9ECF1E961A57}"/>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8D960F65-2DBE-485A-9A6E-283DADC822F9}"/>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5E2C9504-AA9F-4454-96F3-554DCC7F033B}"/>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53AC5E26-C1BF-48F1-B72A-98595D62BC15}"/>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D9D39E81-BFF0-4A73-A42F-DBB9352FB5A0}"/>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B05AAC58-B469-46F6-81D7-165F3D4FBCA1}"/>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3568EBD5-FB10-4B4F-B24F-ED470C5168CA}"/>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B60434D3-F513-4C57-A50A-C5E1CECA86A0}"/>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4E21BC6B-D7D4-4BC7-8E1F-2EFA108E369E}"/>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85B0F7C6-BA9C-40CC-B444-2ADFC719FBE8}"/>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1E6EED76-96C1-4A36-930B-FD7B4D44A665}"/>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7DECEE8C-3DFE-481C-9482-5BB5214FF44A}"/>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297DAD0C-8E6A-4966-8405-BC9E7638FCA8}"/>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44D09281-BBBB-44D8-89C0-CA33D7283040}"/>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DDC816F0-F200-4B66-BE36-44C9B33196C3}"/>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A542CEEE-DC43-4DB8-BAA1-CEBDD4B393AF}"/>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824F0244-17BC-45CB-AFAA-97A2A57B86A2}"/>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3E6AABA0-9296-42B6-9CF3-36792681DC0E}"/>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7E7B8B72-590C-4C48-95DD-5560CDA2D0E6}"/>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49A0E27A-A490-4AFE-BB04-A03795428134}"/>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217345FF-D194-4C20-B0C8-7144055355B1}"/>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62C132D2-30A2-4762-9583-8F166C0057E3}"/>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C037CD37-3DF1-4A3E-AA9C-2AD5D271087A}"/>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ACA9C52D-FA71-45DF-9FC0-31A4E7CA7C3A}"/>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55FFB976-A671-48D7-804B-93A9F299ECFA}"/>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7519C166-0A8F-454A-A604-683884A85DFC}"/>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784B53D7-0147-49C1-9AAD-6E5F7BE49A81}"/>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D0EAA2A0-0821-4FBC-B2C1-1F29C248BA4C}"/>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8C2837F1-BEDF-4384-9655-BA957800AA91}"/>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C6DCE120-916F-406F-A94C-30C4A9872951}"/>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B826B6A8-1840-4856-9022-5F97CAFDF328}"/>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E6743C63-A358-4F5D-87C8-C51F40108740}"/>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55533BFD-5CDB-45E9-B76C-BD197F00D253}"/>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CE827FBC-EEF2-4B95-9AEB-54ACEA1BDB4A}"/>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CBB91A95-EBF0-411D-96D3-BD35B9B54560}"/>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96877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339650"/>
          </a:xfrm>
          <a:prstGeom prst="rect">
            <a:avLst/>
          </a:prstGeom>
          <a:noFill/>
        </p:spPr>
        <p:txBody>
          <a:bodyPr wrap="square" rtlCol="0">
            <a:spAutoFit/>
          </a:bodyPr>
          <a:lstStyle/>
          <a:p>
            <a:pPr algn="ctr"/>
            <a:r>
              <a:rPr lang="en-US" sz="2400" b="1"/>
              <a:t>Runoff</a:t>
            </a:r>
          </a:p>
          <a:p>
            <a:pPr algn="ctr"/>
            <a:endParaRPr lang="en-US"/>
          </a:p>
          <a:p>
            <a:pPr algn="ctr"/>
            <a:r>
              <a:rPr lang="en-US" sz="1800" b="0" i="0" u="none" strike="noStrike" baseline="0">
                <a:solidFill>
                  <a:srgbClr val="211D1E"/>
                </a:solidFill>
                <a:latin typeface="Myriad Pro" panose="020B0503030403020204" pitchFamily="34" charset="0"/>
              </a:rPr>
              <a:t>Water that flows over the surface of the ground. Humans often increase runoff through processes like urbanization and constructing impervious surfaces like roads and parking lots.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glaciers/ice sheets, </a:t>
            </a:r>
          </a:p>
          <a:p>
            <a:pPr algn="ctr"/>
            <a:r>
              <a:rPr lang="en-US" sz="1800" b="0" i="1" u="none" strike="noStrike" baseline="0">
                <a:solidFill>
                  <a:srgbClr val="211D1E"/>
                </a:solidFill>
                <a:latin typeface="Myriad Pro" panose="020B0503030403020204" pitchFamily="34" charset="0"/>
              </a:rPr>
              <a:t>lakes, </a:t>
            </a:r>
          </a:p>
          <a:p>
            <a:pPr algn="ctr"/>
            <a:r>
              <a:rPr lang="en-US" sz="1800" b="0" i="1" u="none" strike="noStrike" baseline="0">
                <a:solidFill>
                  <a:srgbClr val="211D1E"/>
                </a:solidFill>
                <a:latin typeface="Myriad Pro" panose="020B0503030403020204" pitchFamily="34" charset="0"/>
              </a:rPr>
              <a:t>land surface, </a:t>
            </a:r>
          </a:p>
          <a:p>
            <a:pPr algn="ctr"/>
            <a:r>
              <a:rPr lang="en-US" sz="1800" b="0" i="1" u="none" strike="noStrike" baseline="0">
                <a:solidFill>
                  <a:srgbClr val="211D1E"/>
                </a:solidFill>
                <a:latin typeface="Myriad Pro" panose="020B0503030403020204" pitchFamily="34" charset="0"/>
              </a:rPr>
              <a:t>oceans, </a:t>
            </a:r>
          </a:p>
          <a:p>
            <a:pPr algn="ctr"/>
            <a:r>
              <a:rPr lang="en-US" sz="1800" b="0" i="1" u="none" strike="noStrike" baseline="0">
                <a:solidFill>
                  <a:srgbClr val="211D1E"/>
                </a:solidFill>
                <a:latin typeface="Myriad Pro" panose="020B0503030403020204" pitchFamily="34" charset="0"/>
              </a:rPr>
              <a:t>rivers </a:t>
            </a:r>
            <a:endParaRPr lang="en-US"/>
          </a:p>
        </p:txBody>
      </p:sp>
      <p:sp>
        <p:nvSpPr>
          <p:cNvPr id="28" name="Rectangle 27">
            <a:hlinkClick r:id="rId2" action="ppaction://hlinksldjump"/>
            <a:extLst>
              <a:ext uri="{FF2B5EF4-FFF2-40B4-BE49-F238E27FC236}">
                <a16:creationId xmlns:a16="http://schemas.microsoft.com/office/drawing/2014/main" id="{F03A9B93-0AC0-4EFA-A93A-D415C9659A06}"/>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6AC593A1-85DA-43C3-B83D-25C3D5827CC4}"/>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0BFE6B5F-BD40-499E-B951-C72B07ABBD92}"/>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1A38734B-8B1D-40AD-8A83-7C4975E5A7D8}"/>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BAF52FE3-524A-4B35-96A6-A89FB48083D2}"/>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257DE7A8-3790-4527-943E-C97A40BC482B}"/>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3669C655-F76F-42DB-870A-0A7CD945081A}"/>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48E3CA16-6AFB-4206-9EDE-A1737F56D9E2}"/>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6F23A510-BF2F-4C6A-BAD5-5A93A24EFCC0}"/>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7A290ACA-C968-4CFD-B234-855830431E87}"/>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F4AAB3F1-CE9D-470D-B1C5-067D2523C08C}"/>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2E976A2B-F69A-4137-AAD4-FD5B086EDB23}"/>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87A0A3CE-028C-4039-BEEE-5C06C72F6A08}"/>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F82242F9-4DDC-4028-A864-120A0D32A6DB}"/>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8DBA009B-F55A-4CCB-91A2-7BF056BDD8DA}"/>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DDFD0312-C8F0-47A7-95F8-B3529A7C9A3A}"/>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8F61E9B8-3CB6-43B1-92A2-87DE3A04E0F9}"/>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91273DD6-5ED4-4D53-BF7E-1ADE6FAFC95E}"/>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C111C9A3-D962-44AD-9773-79A04A8A2400}"/>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2064896C-0FF6-4632-9C15-721394B46E93}"/>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A6EAF533-D497-401F-A790-044C33FC0284}"/>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69BA2729-2F03-4A0B-A3AA-990E959BC5EB}"/>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E920766B-8766-4383-9641-380CC6562B48}"/>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D3A87804-1B81-4E04-B61C-49DDC50DA22E}"/>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C38F858F-35C1-4275-96A0-6A5DB9DCC3E0}"/>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2E522AA7-9578-4560-9BE9-430D455884E3}"/>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8D204958-6E4F-4835-8A92-EC5572CB7A2D}"/>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BC784075-994D-49C0-A2B1-1C1C4D3E1D67}"/>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EA061BCC-1B9E-40DF-90F1-E2B05E9D9479}"/>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B0C78C32-A513-4ED1-8B01-AA8542BFA113}"/>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A28CDD67-6947-4B08-95A0-FF048BF3FFF3}"/>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77A5413D-9796-4F77-9ED7-699320F0DEBA}"/>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8CA2E039-FAC9-4331-9DF5-820B662479A4}"/>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501C1D33-19D2-4C3F-AFB8-D73AA1954208}"/>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4CEC8DCD-1BAD-4FAB-B34D-D055A804001F}"/>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C8402739-C542-4DC6-B392-AE2801A189EB}"/>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CE6C65DF-2BB2-47C6-BA70-5C2F276E2190}"/>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7E7D4616-822B-456F-B437-5F29E6D317DA}"/>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B5520C74-5BFB-442D-A792-E59F35194EA0}"/>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A8C28344-47D2-4009-A8D2-BBF70ED4F890}"/>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E9C81C82-9CB9-4D95-AC8B-AD991AB7D8FF}"/>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A5FF1385-56FF-4C66-8D75-746255ABE15F}"/>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E16097D3-10AA-46C9-B489-8DD6B1E0B388}"/>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D007EBB3-24AE-4177-99BF-BF1E0D85B1BD}"/>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1C4902F6-E9F4-4834-958E-C4890932F135}"/>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792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616648"/>
          </a:xfrm>
          <a:prstGeom prst="rect">
            <a:avLst/>
          </a:prstGeom>
          <a:noFill/>
        </p:spPr>
        <p:txBody>
          <a:bodyPr wrap="square" rtlCol="0">
            <a:spAutoFit/>
          </a:bodyPr>
          <a:lstStyle/>
          <a:p>
            <a:pPr algn="ctr"/>
            <a:r>
              <a:rPr lang="en-US" sz="2400" b="1"/>
              <a:t>Sublimation/Condensation</a:t>
            </a:r>
          </a:p>
          <a:p>
            <a:pPr algn="ctr"/>
            <a:endParaRPr lang="en-US"/>
          </a:p>
          <a:p>
            <a:pPr algn="ctr"/>
            <a:r>
              <a:rPr lang="en-US" sz="1800" b="0" i="0" u="none" strike="noStrike" baseline="0">
                <a:solidFill>
                  <a:srgbClr val="211D1E"/>
                </a:solidFill>
                <a:latin typeface="Myriad Pro" panose="020B0503030403020204" pitchFamily="34" charset="0"/>
              </a:rPr>
              <a:t>This is a two-way transport process. Ice and snow can directly become water vapor without melting to become liquid water first; this process is called sublimation. Likewise, water vapor in the atmosphere can become solid water (ice crystals) without becoming liquid water first (condensation).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atmosphere, </a:t>
            </a:r>
          </a:p>
          <a:p>
            <a:pPr algn="ctr"/>
            <a:r>
              <a:rPr lang="en-US" sz="1800" b="0" i="1" u="none" strike="noStrike" baseline="0">
                <a:solidFill>
                  <a:srgbClr val="211D1E"/>
                </a:solidFill>
                <a:latin typeface="Myriad Pro" panose="020B0503030403020204" pitchFamily="34" charset="0"/>
              </a:rPr>
              <a:t>glaciers/ice sheets</a:t>
            </a:r>
            <a:endParaRPr lang="en-US"/>
          </a:p>
        </p:txBody>
      </p:sp>
      <p:sp>
        <p:nvSpPr>
          <p:cNvPr id="28" name="Rectangle 27">
            <a:hlinkClick r:id="rId2" action="ppaction://hlinksldjump"/>
            <a:extLst>
              <a:ext uri="{FF2B5EF4-FFF2-40B4-BE49-F238E27FC236}">
                <a16:creationId xmlns:a16="http://schemas.microsoft.com/office/drawing/2014/main" id="{76E28C4E-C915-4DC5-B826-652487981B99}"/>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45774115-3EEB-4A8C-81E7-B7D1478CA31C}"/>
              </a:ext>
            </a:extLst>
          </p:cNvPr>
          <p:cNvGrpSpPr/>
          <p:nvPr/>
        </p:nvGrpSpPr>
        <p:grpSpPr>
          <a:xfrm>
            <a:off x="603314" y="781235"/>
            <a:ext cx="7776010" cy="5552471"/>
            <a:chOff x="603314" y="781235"/>
            <a:chExt cx="7776010" cy="5552471"/>
          </a:xfrm>
        </p:grpSpPr>
        <p:grpSp>
          <p:nvGrpSpPr>
            <p:cNvPr id="31" name="Group 30">
              <a:extLst>
                <a:ext uri="{FF2B5EF4-FFF2-40B4-BE49-F238E27FC236}">
                  <a16:creationId xmlns:a16="http://schemas.microsoft.com/office/drawing/2014/main" id="{DC66AAAE-DB28-4896-8802-42676A595DD0}"/>
                </a:ext>
              </a:extLst>
            </p:cNvPr>
            <p:cNvGrpSpPr/>
            <p:nvPr/>
          </p:nvGrpSpPr>
          <p:grpSpPr>
            <a:xfrm>
              <a:off x="603314" y="853160"/>
              <a:ext cx="7776010" cy="5331135"/>
              <a:chOff x="603314" y="853160"/>
              <a:chExt cx="7776010" cy="5331135"/>
            </a:xfrm>
          </p:grpSpPr>
          <p:sp>
            <p:nvSpPr>
              <p:cNvPr id="53" name="TextBox 52">
                <a:extLst>
                  <a:ext uri="{FF2B5EF4-FFF2-40B4-BE49-F238E27FC236}">
                    <a16:creationId xmlns:a16="http://schemas.microsoft.com/office/drawing/2014/main" id="{2506CEE0-C620-45AC-B8D4-315F258BD155}"/>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4" name="TextBox 53">
                <a:extLst>
                  <a:ext uri="{FF2B5EF4-FFF2-40B4-BE49-F238E27FC236}">
                    <a16:creationId xmlns:a16="http://schemas.microsoft.com/office/drawing/2014/main" id="{AE7259E2-675E-4C84-AC90-B6F616F0CD40}"/>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5" name="TextBox 54">
                <a:extLst>
                  <a:ext uri="{FF2B5EF4-FFF2-40B4-BE49-F238E27FC236}">
                    <a16:creationId xmlns:a16="http://schemas.microsoft.com/office/drawing/2014/main" id="{399FA022-811D-4BA5-A2DB-DCA7446E6C9F}"/>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6" name="TextBox 55">
                <a:extLst>
                  <a:ext uri="{FF2B5EF4-FFF2-40B4-BE49-F238E27FC236}">
                    <a16:creationId xmlns:a16="http://schemas.microsoft.com/office/drawing/2014/main" id="{418552FB-80ED-42A8-8EBE-DDB241EFA292}"/>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7" name="TextBox 56">
                <a:extLst>
                  <a:ext uri="{FF2B5EF4-FFF2-40B4-BE49-F238E27FC236}">
                    <a16:creationId xmlns:a16="http://schemas.microsoft.com/office/drawing/2014/main" id="{97A7FFE2-607E-42E8-88C2-FE06D79B23DB}"/>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8" name="TextBox 57">
                <a:extLst>
                  <a:ext uri="{FF2B5EF4-FFF2-40B4-BE49-F238E27FC236}">
                    <a16:creationId xmlns:a16="http://schemas.microsoft.com/office/drawing/2014/main" id="{9B9FEDF1-77FF-4AB1-9038-55A6A46156BE}"/>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9" name="TextBox 58">
                <a:extLst>
                  <a:ext uri="{FF2B5EF4-FFF2-40B4-BE49-F238E27FC236}">
                    <a16:creationId xmlns:a16="http://schemas.microsoft.com/office/drawing/2014/main" id="{51A2E0E5-396B-4582-916C-619E628945D9}"/>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60" name="TextBox 59">
                <a:extLst>
                  <a:ext uri="{FF2B5EF4-FFF2-40B4-BE49-F238E27FC236}">
                    <a16:creationId xmlns:a16="http://schemas.microsoft.com/office/drawing/2014/main" id="{0D2E4809-95D2-4C9A-938C-5C0971E0BBE5}"/>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1" name="TextBox 60">
                <a:extLst>
                  <a:ext uri="{FF2B5EF4-FFF2-40B4-BE49-F238E27FC236}">
                    <a16:creationId xmlns:a16="http://schemas.microsoft.com/office/drawing/2014/main" id="{0ED3E157-741C-43EB-8684-C6E1D15B3241}"/>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2" name="TextBox 61">
                <a:extLst>
                  <a:ext uri="{FF2B5EF4-FFF2-40B4-BE49-F238E27FC236}">
                    <a16:creationId xmlns:a16="http://schemas.microsoft.com/office/drawing/2014/main" id="{223DB9D4-2B5A-4D11-938A-6E056D8211A4}"/>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3" name="TextBox 62">
                <a:extLst>
                  <a:ext uri="{FF2B5EF4-FFF2-40B4-BE49-F238E27FC236}">
                    <a16:creationId xmlns:a16="http://schemas.microsoft.com/office/drawing/2014/main" id="{529862A6-F020-4641-B17A-1E947BCCBEBE}"/>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4" name="TextBox 63">
                <a:extLst>
                  <a:ext uri="{FF2B5EF4-FFF2-40B4-BE49-F238E27FC236}">
                    <a16:creationId xmlns:a16="http://schemas.microsoft.com/office/drawing/2014/main" id="{1EB4EE5B-6873-4B6F-BD45-6DB87225D0FC}"/>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5" name="TextBox 64">
                <a:extLst>
                  <a:ext uri="{FF2B5EF4-FFF2-40B4-BE49-F238E27FC236}">
                    <a16:creationId xmlns:a16="http://schemas.microsoft.com/office/drawing/2014/main" id="{3D781F74-9CC6-4106-9C55-99E9F523951D}"/>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6" name="TextBox 65">
                <a:extLst>
                  <a:ext uri="{FF2B5EF4-FFF2-40B4-BE49-F238E27FC236}">
                    <a16:creationId xmlns:a16="http://schemas.microsoft.com/office/drawing/2014/main" id="{BF85C4D1-FA44-4F24-8313-85D3B979663B}"/>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7" name="TextBox 66">
                <a:extLst>
                  <a:ext uri="{FF2B5EF4-FFF2-40B4-BE49-F238E27FC236}">
                    <a16:creationId xmlns:a16="http://schemas.microsoft.com/office/drawing/2014/main" id="{A2E5376E-1179-415D-8D8B-40FD234BA60E}"/>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8" name="TextBox 67">
                <a:extLst>
                  <a:ext uri="{FF2B5EF4-FFF2-40B4-BE49-F238E27FC236}">
                    <a16:creationId xmlns:a16="http://schemas.microsoft.com/office/drawing/2014/main" id="{18E92359-B153-47B0-97A9-BAC98EDB57C9}"/>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9" name="TextBox 68">
                <a:extLst>
                  <a:ext uri="{FF2B5EF4-FFF2-40B4-BE49-F238E27FC236}">
                    <a16:creationId xmlns:a16="http://schemas.microsoft.com/office/drawing/2014/main" id="{CB632E2F-4785-41F3-A25E-5B70D8326DD0}"/>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70" name="TextBox 69">
                <a:extLst>
                  <a:ext uri="{FF2B5EF4-FFF2-40B4-BE49-F238E27FC236}">
                    <a16:creationId xmlns:a16="http://schemas.microsoft.com/office/drawing/2014/main" id="{8C53554F-C60A-4527-B43E-BDE1C575A29C}"/>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1" name="TextBox 70">
                <a:extLst>
                  <a:ext uri="{FF2B5EF4-FFF2-40B4-BE49-F238E27FC236}">
                    <a16:creationId xmlns:a16="http://schemas.microsoft.com/office/drawing/2014/main" id="{27F4FC59-4CE2-409F-9B87-DD6685F2E0C7}"/>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2" name="TextBox 71">
                <a:extLst>
                  <a:ext uri="{FF2B5EF4-FFF2-40B4-BE49-F238E27FC236}">
                    <a16:creationId xmlns:a16="http://schemas.microsoft.com/office/drawing/2014/main" id="{795545BC-D3F5-4A88-98BF-B89E07A23EB6}"/>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3" name="TextBox 72">
                <a:extLst>
                  <a:ext uri="{FF2B5EF4-FFF2-40B4-BE49-F238E27FC236}">
                    <a16:creationId xmlns:a16="http://schemas.microsoft.com/office/drawing/2014/main" id="{63E9ABF7-DF69-4451-92DA-659AB2FB50D5}"/>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2" name="Rectangle 31">
              <a:hlinkClick r:id="rId3" action="ppaction://hlinksldjump"/>
              <a:extLst>
                <a:ext uri="{FF2B5EF4-FFF2-40B4-BE49-F238E27FC236}">
                  <a16:creationId xmlns:a16="http://schemas.microsoft.com/office/drawing/2014/main" id="{CAB04544-2657-4AC9-8B40-9D7210E9F2D4}"/>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4" action="ppaction://hlinksldjump"/>
              <a:extLst>
                <a:ext uri="{FF2B5EF4-FFF2-40B4-BE49-F238E27FC236}">
                  <a16:creationId xmlns:a16="http://schemas.microsoft.com/office/drawing/2014/main" id="{301FC1FD-EF5A-4232-A773-3560B77AFBB0}"/>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5" action="ppaction://hlinksldjump"/>
              <a:extLst>
                <a:ext uri="{FF2B5EF4-FFF2-40B4-BE49-F238E27FC236}">
                  <a16:creationId xmlns:a16="http://schemas.microsoft.com/office/drawing/2014/main" id="{6524FF4A-4FBD-4F37-960D-A714051B1F54}"/>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6" action="ppaction://hlinksldjump"/>
              <a:extLst>
                <a:ext uri="{FF2B5EF4-FFF2-40B4-BE49-F238E27FC236}">
                  <a16:creationId xmlns:a16="http://schemas.microsoft.com/office/drawing/2014/main" id="{C6210B58-C6D9-47FB-9496-30D10BBA608E}"/>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7" action="ppaction://hlinksldjump"/>
              <a:extLst>
                <a:ext uri="{FF2B5EF4-FFF2-40B4-BE49-F238E27FC236}">
                  <a16:creationId xmlns:a16="http://schemas.microsoft.com/office/drawing/2014/main" id="{983A2509-29EA-422E-917A-124D19CD023F}"/>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8" action="ppaction://hlinksldjump"/>
              <a:extLst>
                <a:ext uri="{FF2B5EF4-FFF2-40B4-BE49-F238E27FC236}">
                  <a16:creationId xmlns:a16="http://schemas.microsoft.com/office/drawing/2014/main" id="{2B54E656-6EE1-456D-AE8D-B09746A3BD06}"/>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9" action="ppaction://hlinksldjump"/>
              <a:extLst>
                <a:ext uri="{FF2B5EF4-FFF2-40B4-BE49-F238E27FC236}">
                  <a16:creationId xmlns:a16="http://schemas.microsoft.com/office/drawing/2014/main" id="{460E26C9-EDE7-4BDE-A20C-D6A89DB361B6}"/>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0" action="ppaction://hlinksldjump"/>
              <a:extLst>
                <a:ext uri="{FF2B5EF4-FFF2-40B4-BE49-F238E27FC236}">
                  <a16:creationId xmlns:a16="http://schemas.microsoft.com/office/drawing/2014/main" id="{459E4081-DB47-4FF0-87C4-1B593A3418DE}"/>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1" action="ppaction://hlinksldjump"/>
              <a:extLst>
                <a:ext uri="{FF2B5EF4-FFF2-40B4-BE49-F238E27FC236}">
                  <a16:creationId xmlns:a16="http://schemas.microsoft.com/office/drawing/2014/main" id="{C0665397-3E31-40C9-A614-06916662C6D7}"/>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2" action="ppaction://hlinksldjump"/>
              <a:extLst>
                <a:ext uri="{FF2B5EF4-FFF2-40B4-BE49-F238E27FC236}">
                  <a16:creationId xmlns:a16="http://schemas.microsoft.com/office/drawing/2014/main" id="{344C9A4D-05CE-4067-857F-6272FA46521F}"/>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3" action="ppaction://hlinksldjump"/>
              <a:extLst>
                <a:ext uri="{FF2B5EF4-FFF2-40B4-BE49-F238E27FC236}">
                  <a16:creationId xmlns:a16="http://schemas.microsoft.com/office/drawing/2014/main" id="{947143DA-1DC9-43B4-B1EB-7B0442FEDE6A}"/>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4" action="ppaction://hlinksldjump"/>
              <a:extLst>
                <a:ext uri="{FF2B5EF4-FFF2-40B4-BE49-F238E27FC236}">
                  <a16:creationId xmlns:a16="http://schemas.microsoft.com/office/drawing/2014/main" id="{C93FB469-3E42-43DE-B4AA-21C19AD09E0F}"/>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5" action="ppaction://hlinksldjump"/>
              <a:extLst>
                <a:ext uri="{FF2B5EF4-FFF2-40B4-BE49-F238E27FC236}">
                  <a16:creationId xmlns:a16="http://schemas.microsoft.com/office/drawing/2014/main" id="{80AEE571-2887-46E3-958C-AD369557ECCF}"/>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6" action="ppaction://hlinksldjump"/>
              <a:extLst>
                <a:ext uri="{FF2B5EF4-FFF2-40B4-BE49-F238E27FC236}">
                  <a16:creationId xmlns:a16="http://schemas.microsoft.com/office/drawing/2014/main" id="{9D6B1AD0-CDA5-4CDD-A7C5-E106D7B298E2}"/>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7" action="ppaction://hlinksldjump"/>
              <a:extLst>
                <a:ext uri="{FF2B5EF4-FFF2-40B4-BE49-F238E27FC236}">
                  <a16:creationId xmlns:a16="http://schemas.microsoft.com/office/drawing/2014/main" id="{7BA9D1AF-E9A7-47F5-A0CB-A1F6C9A50170}"/>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8" action="ppaction://hlinksldjump"/>
              <a:extLst>
                <a:ext uri="{FF2B5EF4-FFF2-40B4-BE49-F238E27FC236}">
                  <a16:creationId xmlns:a16="http://schemas.microsoft.com/office/drawing/2014/main" id="{556ADCD2-8010-4C19-B12C-8270BE6F482D}"/>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19" action="ppaction://hlinksldjump"/>
              <a:extLst>
                <a:ext uri="{FF2B5EF4-FFF2-40B4-BE49-F238E27FC236}">
                  <a16:creationId xmlns:a16="http://schemas.microsoft.com/office/drawing/2014/main" id="{F1EA6256-C07C-483B-A6C7-C2D696C19D0A}"/>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0" action="ppaction://hlinksldjump"/>
              <a:extLst>
                <a:ext uri="{FF2B5EF4-FFF2-40B4-BE49-F238E27FC236}">
                  <a16:creationId xmlns:a16="http://schemas.microsoft.com/office/drawing/2014/main" id="{D43A05EE-736B-48A2-AE6D-0A206A8834CF}"/>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1" action="ppaction://hlinksldjump"/>
              <a:extLst>
                <a:ext uri="{FF2B5EF4-FFF2-40B4-BE49-F238E27FC236}">
                  <a16:creationId xmlns:a16="http://schemas.microsoft.com/office/drawing/2014/main" id="{AFF126D7-FB97-47A8-9AB0-6DDAEB69C2D2}"/>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2" action="ppaction://hlinksldjump"/>
              <a:extLst>
                <a:ext uri="{FF2B5EF4-FFF2-40B4-BE49-F238E27FC236}">
                  <a16:creationId xmlns:a16="http://schemas.microsoft.com/office/drawing/2014/main" id="{E1809B7D-3338-4A31-80A8-A93B18BF9E01}"/>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23" action="ppaction://hlinksldjump"/>
              <a:extLst>
                <a:ext uri="{FF2B5EF4-FFF2-40B4-BE49-F238E27FC236}">
                  <a16:creationId xmlns:a16="http://schemas.microsoft.com/office/drawing/2014/main" id="{DC2D8036-7388-4986-8C56-570D55938347}"/>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901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5" name="TextBox 4">
            <a:extLst>
              <a:ext uri="{FF2B5EF4-FFF2-40B4-BE49-F238E27FC236}">
                <a16:creationId xmlns:a16="http://schemas.microsoft.com/office/drawing/2014/main" id="{80C4D3C2-DAFF-4689-8873-C45DEDC510D3}"/>
              </a:ext>
            </a:extLst>
          </p:cNvPr>
          <p:cNvSpPr txBox="1"/>
          <p:nvPr/>
        </p:nvSpPr>
        <p:spPr>
          <a:xfrm>
            <a:off x="8452418" y="696897"/>
            <a:ext cx="3595367" cy="2954655"/>
          </a:xfrm>
          <a:prstGeom prst="rect">
            <a:avLst/>
          </a:prstGeom>
          <a:noFill/>
        </p:spPr>
        <p:txBody>
          <a:bodyPr wrap="square" rtlCol="0">
            <a:spAutoFit/>
          </a:bodyPr>
          <a:lstStyle/>
          <a:p>
            <a:pPr algn="ctr"/>
            <a:r>
              <a:rPr lang="en-US" sz="2400" b="1"/>
              <a:t>Atmosphere</a:t>
            </a:r>
          </a:p>
          <a:p>
            <a:pPr algn="ctr"/>
            <a:endParaRPr lang="en-US"/>
          </a:p>
          <a:p>
            <a:pPr algn="ctr"/>
            <a:r>
              <a:rPr lang="en-US" sz="1800" b="0" i="0" u="none" strike="noStrike" baseline="0">
                <a:solidFill>
                  <a:srgbClr val="211D1E"/>
                </a:solidFill>
                <a:latin typeface="Myriad Pro" panose="020B0503030403020204" pitchFamily="34" charset="0"/>
              </a:rPr>
              <a:t>Water in the atmosphere is stored as water vapor.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condensation/evaporation, condensation/sublimation, evaporation, </a:t>
            </a:r>
          </a:p>
          <a:p>
            <a:pPr algn="ctr"/>
            <a:r>
              <a:rPr lang="en-US" sz="1800" b="0" i="1" u="none" strike="noStrike" baseline="0">
                <a:solidFill>
                  <a:srgbClr val="211D1E"/>
                </a:solidFill>
                <a:latin typeface="Myriad Pro" panose="020B0503030403020204" pitchFamily="34" charset="0"/>
              </a:rPr>
              <a:t>evapotranspiration </a:t>
            </a:r>
            <a:endParaRPr lang="en-US"/>
          </a:p>
        </p:txBody>
      </p:sp>
      <p:sp>
        <p:nvSpPr>
          <p:cNvPr id="30" name="Rectangle 29">
            <a:hlinkClick r:id="rId2" action="ppaction://hlinksldjump"/>
            <a:extLst>
              <a:ext uri="{FF2B5EF4-FFF2-40B4-BE49-F238E27FC236}">
                <a16:creationId xmlns:a16="http://schemas.microsoft.com/office/drawing/2014/main" id="{C2647D3E-E29C-4175-9E2B-DC56FAB7CA8E}"/>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BF7BA1A2-97B9-411D-B33E-94E2582FF4B7}"/>
              </a:ext>
            </a:extLst>
          </p:cNvPr>
          <p:cNvGrpSpPr/>
          <p:nvPr/>
        </p:nvGrpSpPr>
        <p:grpSpPr>
          <a:xfrm>
            <a:off x="603314" y="781235"/>
            <a:ext cx="7776010" cy="5552471"/>
            <a:chOff x="603314" y="781235"/>
            <a:chExt cx="7776010" cy="5552471"/>
          </a:xfrm>
        </p:grpSpPr>
        <p:grpSp>
          <p:nvGrpSpPr>
            <p:cNvPr id="32" name="Group 31">
              <a:extLst>
                <a:ext uri="{FF2B5EF4-FFF2-40B4-BE49-F238E27FC236}">
                  <a16:creationId xmlns:a16="http://schemas.microsoft.com/office/drawing/2014/main" id="{AE0D7F57-AF26-4AED-B8AC-84349246E53E}"/>
                </a:ext>
              </a:extLst>
            </p:cNvPr>
            <p:cNvGrpSpPr/>
            <p:nvPr/>
          </p:nvGrpSpPr>
          <p:grpSpPr>
            <a:xfrm>
              <a:off x="603314" y="853160"/>
              <a:ext cx="7776010" cy="5331135"/>
              <a:chOff x="603314" y="853160"/>
              <a:chExt cx="7776010" cy="5331135"/>
            </a:xfrm>
          </p:grpSpPr>
          <p:sp>
            <p:nvSpPr>
              <p:cNvPr id="54" name="TextBox 53">
                <a:extLst>
                  <a:ext uri="{FF2B5EF4-FFF2-40B4-BE49-F238E27FC236}">
                    <a16:creationId xmlns:a16="http://schemas.microsoft.com/office/drawing/2014/main" id="{4ADC3B52-D8ED-42B9-8C22-1A56865F7BC7}"/>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5" name="TextBox 54">
                <a:extLst>
                  <a:ext uri="{FF2B5EF4-FFF2-40B4-BE49-F238E27FC236}">
                    <a16:creationId xmlns:a16="http://schemas.microsoft.com/office/drawing/2014/main" id="{1919D1F7-3DC3-4573-A0B0-38DB5E8FCE8B}"/>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6" name="TextBox 55">
                <a:extLst>
                  <a:ext uri="{FF2B5EF4-FFF2-40B4-BE49-F238E27FC236}">
                    <a16:creationId xmlns:a16="http://schemas.microsoft.com/office/drawing/2014/main" id="{2CC2CAA6-31E1-422E-BAB1-7042A42D00AE}"/>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7" name="TextBox 56">
                <a:extLst>
                  <a:ext uri="{FF2B5EF4-FFF2-40B4-BE49-F238E27FC236}">
                    <a16:creationId xmlns:a16="http://schemas.microsoft.com/office/drawing/2014/main" id="{294E6202-5293-4403-B9D7-3666562009AB}"/>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8" name="TextBox 57">
                <a:extLst>
                  <a:ext uri="{FF2B5EF4-FFF2-40B4-BE49-F238E27FC236}">
                    <a16:creationId xmlns:a16="http://schemas.microsoft.com/office/drawing/2014/main" id="{043ECF9E-B4C1-4B4A-89CD-6834B3C1DE4B}"/>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9" name="TextBox 58">
                <a:extLst>
                  <a:ext uri="{FF2B5EF4-FFF2-40B4-BE49-F238E27FC236}">
                    <a16:creationId xmlns:a16="http://schemas.microsoft.com/office/drawing/2014/main" id="{6B04588D-CB24-409A-AFFB-3C3AB9E0F2BB}"/>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60" name="TextBox 59">
                <a:extLst>
                  <a:ext uri="{FF2B5EF4-FFF2-40B4-BE49-F238E27FC236}">
                    <a16:creationId xmlns:a16="http://schemas.microsoft.com/office/drawing/2014/main" id="{73CFD168-1CD4-451F-AF1A-12244852CF52}"/>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61" name="TextBox 60">
                <a:extLst>
                  <a:ext uri="{FF2B5EF4-FFF2-40B4-BE49-F238E27FC236}">
                    <a16:creationId xmlns:a16="http://schemas.microsoft.com/office/drawing/2014/main" id="{4B917F21-CDBF-4353-A2EC-E17B63A39E01}"/>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2" name="TextBox 61">
                <a:extLst>
                  <a:ext uri="{FF2B5EF4-FFF2-40B4-BE49-F238E27FC236}">
                    <a16:creationId xmlns:a16="http://schemas.microsoft.com/office/drawing/2014/main" id="{2A194FBC-BF1D-4FFA-AE65-6891871536EB}"/>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3" name="TextBox 62">
                <a:extLst>
                  <a:ext uri="{FF2B5EF4-FFF2-40B4-BE49-F238E27FC236}">
                    <a16:creationId xmlns:a16="http://schemas.microsoft.com/office/drawing/2014/main" id="{D21CFB68-3732-42B4-96AA-A80182623522}"/>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4" name="TextBox 63">
                <a:extLst>
                  <a:ext uri="{FF2B5EF4-FFF2-40B4-BE49-F238E27FC236}">
                    <a16:creationId xmlns:a16="http://schemas.microsoft.com/office/drawing/2014/main" id="{EDE062A2-36E6-4F32-B5CB-0B0BF0B837E3}"/>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5" name="TextBox 64">
                <a:extLst>
                  <a:ext uri="{FF2B5EF4-FFF2-40B4-BE49-F238E27FC236}">
                    <a16:creationId xmlns:a16="http://schemas.microsoft.com/office/drawing/2014/main" id="{A12EC68D-B435-4B49-B8BF-A6F6688257F2}"/>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6" name="TextBox 65">
                <a:extLst>
                  <a:ext uri="{FF2B5EF4-FFF2-40B4-BE49-F238E27FC236}">
                    <a16:creationId xmlns:a16="http://schemas.microsoft.com/office/drawing/2014/main" id="{301ADE4B-5891-4138-A03C-E87572F403DF}"/>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7" name="TextBox 66">
                <a:extLst>
                  <a:ext uri="{FF2B5EF4-FFF2-40B4-BE49-F238E27FC236}">
                    <a16:creationId xmlns:a16="http://schemas.microsoft.com/office/drawing/2014/main" id="{D43EF024-BCFF-43A6-8542-78780DCF61F9}"/>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8" name="TextBox 67">
                <a:extLst>
                  <a:ext uri="{FF2B5EF4-FFF2-40B4-BE49-F238E27FC236}">
                    <a16:creationId xmlns:a16="http://schemas.microsoft.com/office/drawing/2014/main" id="{367A8F9B-BD09-4BB4-9DBA-78D06BABE057}"/>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9" name="TextBox 68">
                <a:extLst>
                  <a:ext uri="{FF2B5EF4-FFF2-40B4-BE49-F238E27FC236}">
                    <a16:creationId xmlns:a16="http://schemas.microsoft.com/office/drawing/2014/main" id="{24431B05-4E7D-4D9E-A118-A65F557D288C}"/>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70" name="TextBox 69">
                <a:extLst>
                  <a:ext uri="{FF2B5EF4-FFF2-40B4-BE49-F238E27FC236}">
                    <a16:creationId xmlns:a16="http://schemas.microsoft.com/office/drawing/2014/main" id="{2ECEF04D-4905-4A77-ABE0-E2953DD54137}"/>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71" name="TextBox 70">
                <a:extLst>
                  <a:ext uri="{FF2B5EF4-FFF2-40B4-BE49-F238E27FC236}">
                    <a16:creationId xmlns:a16="http://schemas.microsoft.com/office/drawing/2014/main" id="{4F2FFCF2-6C52-4243-81CC-8A01207E9C50}"/>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2" name="TextBox 71">
                <a:extLst>
                  <a:ext uri="{FF2B5EF4-FFF2-40B4-BE49-F238E27FC236}">
                    <a16:creationId xmlns:a16="http://schemas.microsoft.com/office/drawing/2014/main" id="{F2CCBF19-870E-413A-B7AE-2DDA2C8A6A2E}"/>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3" name="TextBox 72">
                <a:extLst>
                  <a:ext uri="{FF2B5EF4-FFF2-40B4-BE49-F238E27FC236}">
                    <a16:creationId xmlns:a16="http://schemas.microsoft.com/office/drawing/2014/main" id="{6AB27D91-F7BE-4D93-B53C-F4E20C55FD71}"/>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4" name="TextBox 73">
                <a:extLst>
                  <a:ext uri="{FF2B5EF4-FFF2-40B4-BE49-F238E27FC236}">
                    <a16:creationId xmlns:a16="http://schemas.microsoft.com/office/drawing/2014/main" id="{A7AA9E3E-CB9A-4965-A49A-63C1DD5C6519}"/>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3" name="Rectangle 32">
              <a:hlinkClick r:id="rId3" action="ppaction://hlinksldjump"/>
              <a:extLst>
                <a:ext uri="{FF2B5EF4-FFF2-40B4-BE49-F238E27FC236}">
                  <a16:creationId xmlns:a16="http://schemas.microsoft.com/office/drawing/2014/main" id="{90C8414A-DD17-430F-8527-D28B68F4C711}"/>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4" action="ppaction://hlinksldjump"/>
              <a:extLst>
                <a:ext uri="{FF2B5EF4-FFF2-40B4-BE49-F238E27FC236}">
                  <a16:creationId xmlns:a16="http://schemas.microsoft.com/office/drawing/2014/main" id="{0578B5A3-FE05-4C81-935E-D21B1E82D4E4}"/>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5" action="ppaction://hlinksldjump"/>
              <a:extLst>
                <a:ext uri="{FF2B5EF4-FFF2-40B4-BE49-F238E27FC236}">
                  <a16:creationId xmlns:a16="http://schemas.microsoft.com/office/drawing/2014/main" id="{6CD1A72D-C437-4C61-AA6C-71157F58A250}"/>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6" action="ppaction://hlinksldjump"/>
              <a:extLst>
                <a:ext uri="{FF2B5EF4-FFF2-40B4-BE49-F238E27FC236}">
                  <a16:creationId xmlns:a16="http://schemas.microsoft.com/office/drawing/2014/main" id="{320C61E6-8EFB-468B-BF2B-6AF946D9C317}"/>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7" action="ppaction://hlinksldjump"/>
              <a:extLst>
                <a:ext uri="{FF2B5EF4-FFF2-40B4-BE49-F238E27FC236}">
                  <a16:creationId xmlns:a16="http://schemas.microsoft.com/office/drawing/2014/main" id="{F1265420-BFD1-4CAC-89D3-FF2D522A06FD}"/>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8" action="ppaction://hlinksldjump"/>
              <a:extLst>
                <a:ext uri="{FF2B5EF4-FFF2-40B4-BE49-F238E27FC236}">
                  <a16:creationId xmlns:a16="http://schemas.microsoft.com/office/drawing/2014/main" id="{062860B3-97EA-428B-A781-7D3BEA68E279}"/>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9" action="ppaction://hlinksldjump"/>
              <a:extLst>
                <a:ext uri="{FF2B5EF4-FFF2-40B4-BE49-F238E27FC236}">
                  <a16:creationId xmlns:a16="http://schemas.microsoft.com/office/drawing/2014/main" id="{EE533542-C8D5-4BD2-9D2C-585CC6AF4515}"/>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0" action="ppaction://hlinksldjump"/>
              <a:extLst>
                <a:ext uri="{FF2B5EF4-FFF2-40B4-BE49-F238E27FC236}">
                  <a16:creationId xmlns:a16="http://schemas.microsoft.com/office/drawing/2014/main" id="{218DE267-997A-4786-9060-4B2F66CFA3B4}"/>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1" action="ppaction://hlinksldjump"/>
              <a:extLst>
                <a:ext uri="{FF2B5EF4-FFF2-40B4-BE49-F238E27FC236}">
                  <a16:creationId xmlns:a16="http://schemas.microsoft.com/office/drawing/2014/main" id="{3A48DAED-D05E-4D88-A56C-4CA183BB0374}"/>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2" action="ppaction://hlinksldjump"/>
              <a:extLst>
                <a:ext uri="{FF2B5EF4-FFF2-40B4-BE49-F238E27FC236}">
                  <a16:creationId xmlns:a16="http://schemas.microsoft.com/office/drawing/2014/main" id="{DF993CB9-724B-4DA2-997C-9EFA0170546A}"/>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3" action="ppaction://hlinksldjump"/>
              <a:extLst>
                <a:ext uri="{FF2B5EF4-FFF2-40B4-BE49-F238E27FC236}">
                  <a16:creationId xmlns:a16="http://schemas.microsoft.com/office/drawing/2014/main" id="{10000C6B-0BEF-4B6C-BACA-216D635428AA}"/>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4" action="ppaction://hlinksldjump"/>
              <a:extLst>
                <a:ext uri="{FF2B5EF4-FFF2-40B4-BE49-F238E27FC236}">
                  <a16:creationId xmlns:a16="http://schemas.microsoft.com/office/drawing/2014/main" id="{DDF45EEA-0DBC-466A-89B5-0DD3000E3A10}"/>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5" action="ppaction://hlinksldjump"/>
              <a:extLst>
                <a:ext uri="{FF2B5EF4-FFF2-40B4-BE49-F238E27FC236}">
                  <a16:creationId xmlns:a16="http://schemas.microsoft.com/office/drawing/2014/main" id="{0448D535-28F3-4BF0-978D-16F215522883}"/>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6" action="ppaction://hlinksldjump"/>
              <a:extLst>
                <a:ext uri="{FF2B5EF4-FFF2-40B4-BE49-F238E27FC236}">
                  <a16:creationId xmlns:a16="http://schemas.microsoft.com/office/drawing/2014/main" id="{B1BA861C-46A4-46A7-BFA6-6501DF002705}"/>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7" action="ppaction://hlinksldjump"/>
              <a:extLst>
                <a:ext uri="{FF2B5EF4-FFF2-40B4-BE49-F238E27FC236}">
                  <a16:creationId xmlns:a16="http://schemas.microsoft.com/office/drawing/2014/main" id="{8D269670-2C0F-47A2-8A6B-B20B060DF7F5}"/>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18" action="ppaction://hlinksldjump"/>
              <a:extLst>
                <a:ext uri="{FF2B5EF4-FFF2-40B4-BE49-F238E27FC236}">
                  <a16:creationId xmlns:a16="http://schemas.microsoft.com/office/drawing/2014/main" id="{717BCE24-FEFD-42F9-9867-62D051F50615}"/>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19" action="ppaction://hlinksldjump"/>
              <a:extLst>
                <a:ext uri="{FF2B5EF4-FFF2-40B4-BE49-F238E27FC236}">
                  <a16:creationId xmlns:a16="http://schemas.microsoft.com/office/drawing/2014/main" id="{EC5ECA03-F7DD-4C7E-B7EB-F716D26B5941}"/>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0" action="ppaction://hlinksldjump"/>
              <a:extLst>
                <a:ext uri="{FF2B5EF4-FFF2-40B4-BE49-F238E27FC236}">
                  <a16:creationId xmlns:a16="http://schemas.microsoft.com/office/drawing/2014/main" id="{94069596-9C8E-477C-A1EC-03511A7D9E72}"/>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1" action="ppaction://hlinksldjump"/>
              <a:extLst>
                <a:ext uri="{FF2B5EF4-FFF2-40B4-BE49-F238E27FC236}">
                  <a16:creationId xmlns:a16="http://schemas.microsoft.com/office/drawing/2014/main" id="{2CD6995E-860E-4BEA-A303-F300FC4A3072}"/>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22" action="ppaction://hlinksldjump"/>
              <a:extLst>
                <a:ext uri="{FF2B5EF4-FFF2-40B4-BE49-F238E27FC236}">
                  <a16:creationId xmlns:a16="http://schemas.microsoft.com/office/drawing/2014/main" id="{CF6C74FF-1F68-4B21-8C99-2A0E6F2DE938}"/>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hlinkClick r:id="rId23" action="ppaction://hlinksldjump"/>
              <a:extLst>
                <a:ext uri="{FF2B5EF4-FFF2-40B4-BE49-F238E27FC236}">
                  <a16:creationId xmlns:a16="http://schemas.microsoft.com/office/drawing/2014/main" id="{EDE1E22D-0E4A-4913-B085-1B16EF4F0261}"/>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8862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5" name="TextBox 4">
            <a:extLst>
              <a:ext uri="{FF2B5EF4-FFF2-40B4-BE49-F238E27FC236}">
                <a16:creationId xmlns:a16="http://schemas.microsoft.com/office/drawing/2014/main" id="{778AEE85-FEE7-4C6F-A9C4-69F7BB82D4A7}"/>
              </a:ext>
            </a:extLst>
          </p:cNvPr>
          <p:cNvSpPr txBox="1"/>
          <p:nvPr/>
        </p:nvSpPr>
        <p:spPr>
          <a:xfrm>
            <a:off x="8452418" y="696897"/>
            <a:ext cx="3595367" cy="3785652"/>
          </a:xfrm>
          <a:prstGeom prst="rect">
            <a:avLst/>
          </a:prstGeom>
          <a:noFill/>
        </p:spPr>
        <p:txBody>
          <a:bodyPr wrap="square" rtlCol="0">
            <a:spAutoFit/>
          </a:bodyPr>
          <a:lstStyle/>
          <a:p>
            <a:pPr algn="ctr"/>
            <a:r>
              <a:rPr lang="en-US" sz="2400" b="1"/>
              <a:t>Oceans</a:t>
            </a:r>
          </a:p>
          <a:p>
            <a:pPr algn="ctr"/>
            <a:endParaRPr lang="en-US"/>
          </a:p>
          <a:p>
            <a:pPr algn="ctr"/>
            <a:r>
              <a:rPr lang="en-US" sz="1800" b="0" i="0" u="none" strike="noStrike" baseline="0">
                <a:solidFill>
                  <a:srgbClr val="211D1E"/>
                </a:solidFill>
                <a:latin typeface="Myriad Pro" panose="020B0503030403020204" pitchFamily="34" charset="0"/>
              </a:rPr>
              <a:t>The Earth’s largest reservoir for water, containing over 96.5% of all the water on our planet.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assimilation, </a:t>
            </a:r>
          </a:p>
          <a:p>
            <a:pPr algn="ctr"/>
            <a:r>
              <a:rPr lang="en-US" sz="1800" b="0" i="1" u="none" strike="noStrike" baseline="0">
                <a:solidFill>
                  <a:srgbClr val="211D1E"/>
                </a:solidFill>
                <a:latin typeface="Myriad Pro" panose="020B0503030403020204" pitchFamily="34" charset="0"/>
              </a:rPr>
              <a:t>evaporation, </a:t>
            </a:r>
          </a:p>
          <a:p>
            <a:pPr algn="ctr"/>
            <a:r>
              <a:rPr lang="en-US" sz="1800" b="0" i="1" u="none" strike="noStrike" baseline="0">
                <a:solidFill>
                  <a:srgbClr val="211D1E"/>
                </a:solidFill>
                <a:latin typeface="Myriad Pro" panose="020B0503030403020204" pitchFamily="34" charset="0"/>
              </a:rPr>
              <a:t>interflow, </a:t>
            </a:r>
          </a:p>
          <a:p>
            <a:pPr algn="ctr"/>
            <a:r>
              <a:rPr lang="en-US" sz="1800" b="0" i="1" u="none" strike="noStrike" baseline="0">
                <a:solidFill>
                  <a:srgbClr val="211D1E"/>
                </a:solidFill>
                <a:latin typeface="Myriad Pro" panose="020B0503030403020204" pitchFamily="34" charset="0"/>
              </a:rPr>
              <a:t>precipitation, </a:t>
            </a:r>
          </a:p>
          <a:p>
            <a:pPr algn="ctr"/>
            <a:r>
              <a:rPr lang="en-US" sz="1800" b="0" i="1" u="none" strike="noStrike" baseline="0">
                <a:solidFill>
                  <a:srgbClr val="211D1E"/>
                </a:solidFill>
                <a:latin typeface="Myriad Pro" panose="020B0503030403020204" pitchFamily="34" charset="0"/>
              </a:rPr>
              <a:t>recharge/discharge, </a:t>
            </a:r>
          </a:p>
          <a:p>
            <a:pPr algn="ctr"/>
            <a:r>
              <a:rPr lang="en-US" sz="1800" b="0" i="1" u="none" strike="noStrike" baseline="0">
                <a:solidFill>
                  <a:srgbClr val="211D1E"/>
                </a:solidFill>
                <a:latin typeface="Myriad Pro" panose="020B0503030403020204" pitchFamily="34" charset="0"/>
              </a:rPr>
              <a:t>runoff </a:t>
            </a:r>
            <a:endParaRPr lang="en-US"/>
          </a:p>
        </p:txBody>
      </p:sp>
      <p:sp>
        <p:nvSpPr>
          <p:cNvPr id="30" name="Rectangle 29">
            <a:hlinkClick r:id="rId2" action="ppaction://hlinksldjump"/>
            <a:extLst>
              <a:ext uri="{FF2B5EF4-FFF2-40B4-BE49-F238E27FC236}">
                <a16:creationId xmlns:a16="http://schemas.microsoft.com/office/drawing/2014/main" id="{6116A5F7-960D-4594-9DDF-2E79566486E9}"/>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7A73135E-DD7E-4A8E-A294-9BA1DD297EEF}"/>
              </a:ext>
            </a:extLst>
          </p:cNvPr>
          <p:cNvGrpSpPr/>
          <p:nvPr/>
        </p:nvGrpSpPr>
        <p:grpSpPr>
          <a:xfrm>
            <a:off x="603314" y="781235"/>
            <a:ext cx="7776010" cy="5552471"/>
            <a:chOff x="603314" y="781235"/>
            <a:chExt cx="7776010" cy="5552471"/>
          </a:xfrm>
        </p:grpSpPr>
        <p:grpSp>
          <p:nvGrpSpPr>
            <p:cNvPr id="32" name="Group 31">
              <a:extLst>
                <a:ext uri="{FF2B5EF4-FFF2-40B4-BE49-F238E27FC236}">
                  <a16:creationId xmlns:a16="http://schemas.microsoft.com/office/drawing/2014/main" id="{7EA75388-6CF2-4792-88AB-1F7C0CF88886}"/>
                </a:ext>
              </a:extLst>
            </p:cNvPr>
            <p:cNvGrpSpPr/>
            <p:nvPr/>
          </p:nvGrpSpPr>
          <p:grpSpPr>
            <a:xfrm>
              <a:off x="603314" y="853160"/>
              <a:ext cx="7776010" cy="5331135"/>
              <a:chOff x="603314" y="853160"/>
              <a:chExt cx="7776010" cy="5331135"/>
            </a:xfrm>
          </p:grpSpPr>
          <p:sp>
            <p:nvSpPr>
              <p:cNvPr id="54" name="TextBox 53">
                <a:extLst>
                  <a:ext uri="{FF2B5EF4-FFF2-40B4-BE49-F238E27FC236}">
                    <a16:creationId xmlns:a16="http://schemas.microsoft.com/office/drawing/2014/main" id="{AB852DD0-651A-48E1-ACC3-CB2E866F0647}"/>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5" name="TextBox 54">
                <a:extLst>
                  <a:ext uri="{FF2B5EF4-FFF2-40B4-BE49-F238E27FC236}">
                    <a16:creationId xmlns:a16="http://schemas.microsoft.com/office/drawing/2014/main" id="{C1BC8252-23AA-45BD-BCB8-9311844554D2}"/>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6" name="TextBox 55">
                <a:extLst>
                  <a:ext uri="{FF2B5EF4-FFF2-40B4-BE49-F238E27FC236}">
                    <a16:creationId xmlns:a16="http://schemas.microsoft.com/office/drawing/2014/main" id="{4565456D-9CA3-419F-BAD5-6BDB50E43653}"/>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7" name="TextBox 56">
                <a:extLst>
                  <a:ext uri="{FF2B5EF4-FFF2-40B4-BE49-F238E27FC236}">
                    <a16:creationId xmlns:a16="http://schemas.microsoft.com/office/drawing/2014/main" id="{018CCEC5-9541-4F22-B5C8-A5F88F5D9751}"/>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8" name="TextBox 57">
                <a:extLst>
                  <a:ext uri="{FF2B5EF4-FFF2-40B4-BE49-F238E27FC236}">
                    <a16:creationId xmlns:a16="http://schemas.microsoft.com/office/drawing/2014/main" id="{BB230DEC-257E-4C0F-807B-1E72A0F66228}"/>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9" name="TextBox 58">
                <a:extLst>
                  <a:ext uri="{FF2B5EF4-FFF2-40B4-BE49-F238E27FC236}">
                    <a16:creationId xmlns:a16="http://schemas.microsoft.com/office/drawing/2014/main" id="{88C56A0E-9363-4BE7-8841-F4BF387B57D9}"/>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60" name="TextBox 59">
                <a:extLst>
                  <a:ext uri="{FF2B5EF4-FFF2-40B4-BE49-F238E27FC236}">
                    <a16:creationId xmlns:a16="http://schemas.microsoft.com/office/drawing/2014/main" id="{D8F17556-B764-47D8-93CC-6E5F8763FD77}"/>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61" name="TextBox 60">
                <a:extLst>
                  <a:ext uri="{FF2B5EF4-FFF2-40B4-BE49-F238E27FC236}">
                    <a16:creationId xmlns:a16="http://schemas.microsoft.com/office/drawing/2014/main" id="{6552C4BC-DAA1-4276-9225-01C4C5D00629}"/>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2" name="TextBox 61">
                <a:extLst>
                  <a:ext uri="{FF2B5EF4-FFF2-40B4-BE49-F238E27FC236}">
                    <a16:creationId xmlns:a16="http://schemas.microsoft.com/office/drawing/2014/main" id="{213F088E-21DF-445E-8651-3D240BD006E7}"/>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3" name="TextBox 62">
                <a:extLst>
                  <a:ext uri="{FF2B5EF4-FFF2-40B4-BE49-F238E27FC236}">
                    <a16:creationId xmlns:a16="http://schemas.microsoft.com/office/drawing/2014/main" id="{C5E32C67-E085-46EB-9ACE-EB05B90EBC51}"/>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4" name="TextBox 63">
                <a:extLst>
                  <a:ext uri="{FF2B5EF4-FFF2-40B4-BE49-F238E27FC236}">
                    <a16:creationId xmlns:a16="http://schemas.microsoft.com/office/drawing/2014/main" id="{FC11B331-503B-4EDE-83C1-B1FA05CFC187}"/>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5" name="TextBox 64">
                <a:extLst>
                  <a:ext uri="{FF2B5EF4-FFF2-40B4-BE49-F238E27FC236}">
                    <a16:creationId xmlns:a16="http://schemas.microsoft.com/office/drawing/2014/main" id="{F6B0BB54-2CC1-45F9-A23A-DA7FDBFA4859}"/>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6" name="TextBox 65">
                <a:extLst>
                  <a:ext uri="{FF2B5EF4-FFF2-40B4-BE49-F238E27FC236}">
                    <a16:creationId xmlns:a16="http://schemas.microsoft.com/office/drawing/2014/main" id="{3F7C7B4C-8080-42D9-967E-195ACD4301C4}"/>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7" name="TextBox 66">
                <a:extLst>
                  <a:ext uri="{FF2B5EF4-FFF2-40B4-BE49-F238E27FC236}">
                    <a16:creationId xmlns:a16="http://schemas.microsoft.com/office/drawing/2014/main" id="{73A9969E-C2E2-4206-8392-47AAFC97077D}"/>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8" name="TextBox 67">
                <a:extLst>
                  <a:ext uri="{FF2B5EF4-FFF2-40B4-BE49-F238E27FC236}">
                    <a16:creationId xmlns:a16="http://schemas.microsoft.com/office/drawing/2014/main" id="{A7AB08F3-C198-424C-8902-949D2BDA4B94}"/>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9" name="TextBox 68">
                <a:extLst>
                  <a:ext uri="{FF2B5EF4-FFF2-40B4-BE49-F238E27FC236}">
                    <a16:creationId xmlns:a16="http://schemas.microsoft.com/office/drawing/2014/main" id="{E47CBC3F-8501-4C41-A8C4-A4DBA0306E22}"/>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70" name="TextBox 69">
                <a:extLst>
                  <a:ext uri="{FF2B5EF4-FFF2-40B4-BE49-F238E27FC236}">
                    <a16:creationId xmlns:a16="http://schemas.microsoft.com/office/drawing/2014/main" id="{926CB9CA-9494-437D-973F-78D5C134DCDE}"/>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71" name="TextBox 70">
                <a:extLst>
                  <a:ext uri="{FF2B5EF4-FFF2-40B4-BE49-F238E27FC236}">
                    <a16:creationId xmlns:a16="http://schemas.microsoft.com/office/drawing/2014/main" id="{E729CBFA-B437-4AF4-BC56-22FF8A6F9E19}"/>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2" name="TextBox 71">
                <a:extLst>
                  <a:ext uri="{FF2B5EF4-FFF2-40B4-BE49-F238E27FC236}">
                    <a16:creationId xmlns:a16="http://schemas.microsoft.com/office/drawing/2014/main" id="{67A297A6-C918-4287-BFCF-E833D8F70778}"/>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3" name="TextBox 72">
                <a:extLst>
                  <a:ext uri="{FF2B5EF4-FFF2-40B4-BE49-F238E27FC236}">
                    <a16:creationId xmlns:a16="http://schemas.microsoft.com/office/drawing/2014/main" id="{A403D50A-FD11-4015-BDF5-9B44AB1FBBEB}"/>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4" name="TextBox 73">
                <a:extLst>
                  <a:ext uri="{FF2B5EF4-FFF2-40B4-BE49-F238E27FC236}">
                    <a16:creationId xmlns:a16="http://schemas.microsoft.com/office/drawing/2014/main" id="{67912BC1-869E-4A41-ABFF-0D28DA6B585C}"/>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3" name="Rectangle 32">
              <a:hlinkClick r:id="rId3" action="ppaction://hlinksldjump"/>
              <a:extLst>
                <a:ext uri="{FF2B5EF4-FFF2-40B4-BE49-F238E27FC236}">
                  <a16:creationId xmlns:a16="http://schemas.microsoft.com/office/drawing/2014/main" id="{A9DFCEE3-4C25-4C9F-8BCE-23F93BF5167B}"/>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4" action="ppaction://hlinksldjump"/>
              <a:extLst>
                <a:ext uri="{FF2B5EF4-FFF2-40B4-BE49-F238E27FC236}">
                  <a16:creationId xmlns:a16="http://schemas.microsoft.com/office/drawing/2014/main" id="{0F28919E-94F4-43FC-894A-CB7EED7F4BAB}"/>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5" action="ppaction://hlinksldjump"/>
              <a:extLst>
                <a:ext uri="{FF2B5EF4-FFF2-40B4-BE49-F238E27FC236}">
                  <a16:creationId xmlns:a16="http://schemas.microsoft.com/office/drawing/2014/main" id="{D0DDD7AC-D2CB-4066-BBB0-F2A61CCD769E}"/>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6" action="ppaction://hlinksldjump"/>
              <a:extLst>
                <a:ext uri="{FF2B5EF4-FFF2-40B4-BE49-F238E27FC236}">
                  <a16:creationId xmlns:a16="http://schemas.microsoft.com/office/drawing/2014/main" id="{0DE8C670-A2D0-457B-B1C6-759063108A12}"/>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7" action="ppaction://hlinksldjump"/>
              <a:extLst>
                <a:ext uri="{FF2B5EF4-FFF2-40B4-BE49-F238E27FC236}">
                  <a16:creationId xmlns:a16="http://schemas.microsoft.com/office/drawing/2014/main" id="{152E70A2-A747-4DA6-BD9D-21FCCB42EC9A}"/>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8" action="ppaction://hlinksldjump"/>
              <a:extLst>
                <a:ext uri="{FF2B5EF4-FFF2-40B4-BE49-F238E27FC236}">
                  <a16:creationId xmlns:a16="http://schemas.microsoft.com/office/drawing/2014/main" id="{A3A3E5AE-BDF9-45BC-B8EB-87BDDAFAF5A8}"/>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9" action="ppaction://hlinksldjump"/>
              <a:extLst>
                <a:ext uri="{FF2B5EF4-FFF2-40B4-BE49-F238E27FC236}">
                  <a16:creationId xmlns:a16="http://schemas.microsoft.com/office/drawing/2014/main" id="{7F1D45FA-DF0D-4522-9661-443D1816748E}"/>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0" action="ppaction://hlinksldjump"/>
              <a:extLst>
                <a:ext uri="{FF2B5EF4-FFF2-40B4-BE49-F238E27FC236}">
                  <a16:creationId xmlns:a16="http://schemas.microsoft.com/office/drawing/2014/main" id="{0DB9AFBD-6E76-4AD0-8306-C672ED4894CB}"/>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1" action="ppaction://hlinksldjump"/>
              <a:extLst>
                <a:ext uri="{FF2B5EF4-FFF2-40B4-BE49-F238E27FC236}">
                  <a16:creationId xmlns:a16="http://schemas.microsoft.com/office/drawing/2014/main" id="{10AF43E5-7916-4C22-8DCA-56FD2833AF34}"/>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2" action="ppaction://hlinksldjump"/>
              <a:extLst>
                <a:ext uri="{FF2B5EF4-FFF2-40B4-BE49-F238E27FC236}">
                  <a16:creationId xmlns:a16="http://schemas.microsoft.com/office/drawing/2014/main" id="{0B79BBD2-2609-4607-AB71-08C867BCB56B}"/>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3" action="ppaction://hlinksldjump"/>
              <a:extLst>
                <a:ext uri="{FF2B5EF4-FFF2-40B4-BE49-F238E27FC236}">
                  <a16:creationId xmlns:a16="http://schemas.microsoft.com/office/drawing/2014/main" id="{AA394B49-3D74-4468-A68A-88862A960669}"/>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4" action="ppaction://hlinksldjump"/>
              <a:extLst>
                <a:ext uri="{FF2B5EF4-FFF2-40B4-BE49-F238E27FC236}">
                  <a16:creationId xmlns:a16="http://schemas.microsoft.com/office/drawing/2014/main" id="{519C4082-749E-4A03-ADE7-2D598F764A32}"/>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5" action="ppaction://hlinksldjump"/>
              <a:extLst>
                <a:ext uri="{FF2B5EF4-FFF2-40B4-BE49-F238E27FC236}">
                  <a16:creationId xmlns:a16="http://schemas.microsoft.com/office/drawing/2014/main" id="{A49EEB72-7232-4922-BB31-63F1732F7FD2}"/>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6" action="ppaction://hlinksldjump"/>
              <a:extLst>
                <a:ext uri="{FF2B5EF4-FFF2-40B4-BE49-F238E27FC236}">
                  <a16:creationId xmlns:a16="http://schemas.microsoft.com/office/drawing/2014/main" id="{C76297AB-190F-46D6-AAA6-54BE966324EB}"/>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7" action="ppaction://hlinksldjump"/>
              <a:extLst>
                <a:ext uri="{FF2B5EF4-FFF2-40B4-BE49-F238E27FC236}">
                  <a16:creationId xmlns:a16="http://schemas.microsoft.com/office/drawing/2014/main" id="{7C3076ED-A038-411B-B377-3D23B9D1BAD8}"/>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18" action="ppaction://hlinksldjump"/>
              <a:extLst>
                <a:ext uri="{FF2B5EF4-FFF2-40B4-BE49-F238E27FC236}">
                  <a16:creationId xmlns:a16="http://schemas.microsoft.com/office/drawing/2014/main" id="{27A9EC46-E2E2-40CB-A95C-457296AFB67D}"/>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19" action="ppaction://hlinksldjump"/>
              <a:extLst>
                <a:ext uri="{FF2B5EF4-FFF2-40B4-BE49-F238E27FC236}">
                  <a16:creationId xmlns:a16="http://schemas.microsoft.com/office/drawing/2014/main" id="{B0B5E7E3-3C71-4E36-92E6-5DA7E4E393C3}"/>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0" action="ppaction://hlinksldjump"/>
              <a:extLst>
                <a:ext uri="{FF2B5EF4-FFF2-40B4-BE49-F238E27FC236}">
                  <a16:creationId xmlns:a16="http://schemas.microsoft.com/office/drawing/2014/main" id="{F55E62B2-4B86-4B1E-95D2-00286EC06237}"/>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1" action="ppaction://hlinksldjump"/>
              <a:extLst>
                <a:ext uri="{FF2B5EF4-FFF2-40B4-BE49-F238E27FC236}">
                  <a16:creationId xmlns:a16="http://schemas.microsoft.com/office/drawing/2014/main" id="{180771C8-34AE-4248-A947-9EE92617C2A5}"/>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22" action="ppaction://hlinksldjump"/>
              <a:extLst>
                <a:ext uri="{FF2B5EF4-FFF2-40B4-BE49-F238E27FC236}">
                  <a16:creationId xmlns:a16="http://schemas.microsoft.com/office/drawing/2014/main" id="{EB692824-D2C2-4937-BB0B-B364C265982C}"/>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hlinkClick r:id="rId23" action="ppaction://hlinksldjump"/>
              <a:extLst>
                <a:ext uri="{FF2B5EF4-FFF2-40B4-BE49-F238E27FC236}">
                  <a16:creationId xmlns:a16="http://schemas.microsoft.com/office/drawing/2014/main" id="{72EA5DA3-A965-4573-AB92-27DF0827B2A5}"/>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62942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3231654"/>
          </a:xfrm>
          <a:prstGeom prst="rect">
            <a:avLst/>
          </a:prstGeom>
          <a:noFill/>
        </p:spPr>
        <p:txBody>
          <a:bodyPr wrap="square" rtlCol="0">
            <a:spAutoFit/>
          </a:bodyPr>
          <a:lstStyle/>
          <a:p>
            <a:pPr algn="ctr"/>
            <a:r>
              <a:rPr lang="en-US" sz="2400" b="1"/>
              <a:t>Glaciers &amp; Ice Sheets</a:t>
            </a:r>
          </a:p>
          <a:p>
            <a:pPr algn="ctr"/>
            <a:endParaRPr lang="en-US"/>
          </a:p>
          <a:p>
            <a:pPr algn="ctr"/>
            <a:r>
              <a:rPr lang="en-US" sz="1800" b="0" i="0" u="none" strike="noStrike" baseline="0">
                <a:solidFill>
                  <a:srgbClr val="211D1E"/>
                </a:solidFill>
                <a:latin typeface="Myriad Pro" panose="020B0503030403020204" pitchFamily="34" charset="0"/>
              </a:rPr>
              <a:t>Did you know that over 68% of the world’s fresh water is stored in ice caps, glaciers, and permafrost?</a:t>
            </a:r>
          </a:p>
          <a:p>
            <a:pPr algn="ctr"/>
            <a:endParaRPr lang="en-US">
              <a:solidFill>
                <a:srgbClr val="211D1E"/>
              </a:solidFill>
              <a:latin typeface="Myriad Pro" panose="020B0503030403020204" pitchFamily="34" charset="0"/>
            </a:endParaRPr>
          </a:p>
          <a:p>
            <a:pPr algn="ctr"/>
            <a:r>
              <a:rPr lang="en-US" sz="1800" b="0" i="0" u="none" strike="noStrike" baseline="0">
                <a:solidFill>
                  <a:srgbClr val="211D1E"/>
                </a:solidFill>
                <a:latin typeface="Myriad Pro" panose="020B0503030403020204" pitchFamily="34" charset="0"/>
              </a:rPr>
              <a:t> </a:t>
            </a: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infiltration, </a:t>
            </a:r>
          </a:p>
          <a:p>
            <a:pPr algn="ctr"/>
            <a:r>
              <a:rPr lang="en-US" sz="1800" b="0" i="1" u="none" strike="noStrike" baseline="0">
                <a:solidFill>
                  <a:srgbClr val="211D1E"/>
                </a:solidFill>
                <a:latin typeface="Myriad Pro" panose="020B0503030403020204" pitchFamily="34" charset="0"/>
              </a:rPr>
              <a:t>precipitation, </a:t>
            </a:r>
          </a:p>
          <a:p>
            <a:pPr algn="ctr"/>
            <a:r>
              <a:rPr lang="en-US" sz="1800" b="0" i="1" u="none" strike="noStrike" baseline="0">
                <a:solidFill>
                  <a:srgbClr val="211D1E"/>
                </a:solidFill>
                <a:latin typeface="Myriad Pro" panose="020B0503030403020204" pitchFamily="34" charset="0"/>
              </a:rPr>
              <a:t>runoff, </a:t>
            </a:r>
          </a:p>
          <a:p>
            <a:pPr algn="ctr"/>
            <a:r>
              <a:rPr lang="en-US" sz="1800" b="0" i="1" u="none" strike="noStrike" baseline="0">
                <a:solidFill>
                  <a:srgbClr val="211D1E"/>
                </a:solidFill>
                <a:latin typeface="Myriad Pro" panose="020B0503030403020204" pitchFamily="34" charset="0"/>
              </a:rPr>
              <a:t>sublimation/condensation </a:t>
            </a:r>
            <a:endParaRPr lang="en-US"/>
          </a:p>
        </p:txBody>
      </p:sp>
      <p:sp>
        <p:nvSpPr>
          <p:cNvPr id="33" name="Rectangle 32">
            <a:hlinkClick r:id="rId2" action="ppaction://hlinksldjump"/>
            <a:extLst>
              <a:ext uri="{FF2B5EF4-FFF2-40B4-BE49-F238E27FC236}">
                <a16:creationId xmlns:a16="http://schemas.microsoft.com/office/drawing/2014/main" id="{D2C49F87-2F08-454A-8774-1B0DD404C41B}"/>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AE75CB06-2711-4DEF-A1C6-6FC497063BCD}"/>
              </a:ext>
            </a:extLst>
          </p:cNvPr>
          <p:cNvGrpSpPr/>
          <p:nvPr/>
        </p:nvGrpSpPr>
        <p:grpSpPr>
          <a:xfrm>
            <a:off x="603314" y="781235"/>
            <a:ext cx="7776010" cy="5552471"/>
            <a:chOff x="603314" y="781235"/>
            <a:chExt cx="7776010" cy="5552471"/>
          </a:xfrm>
        </p:grpSpPr>
        <p:grpSp>
          <p:nvGrpSpPr>
            <p:cNvPr id="35" name="Group 34">
              <a:extLst>
                <a:ext uri="{FF2B5EF4-FFF2-40B4-BE49-F238E27FC236}">
                  <a16:creationId xmlns:a16="http://schemas.microsoft.com/office/drawing/2014/main" id="{031FCFA7-D8BA-4927-87D7-9C41BDE8F14A}"/>
                </a:ext>
              </a:extLst>
            </p:cNvPr>
            <p:cNvGrpSpPr/>
            <p:nvPr/>
          </p:nvGrpSpPr>
          <p:grpSpPr>
            <a:xfrm>
              <a:off x="603314" y="853160"/>
              <a:ext cx="7776010" cy="5331135"/>
              <a:chOff x="603314" y="853160"/>
              <a:chExt cx="7776010" cy="5331135"/>
            </a:xfrm>
          </p:grpSpPr>
          <p:sp>
            <p:nvSpPr>
              <p:cNvPr id="57" name="TextBox 56">
                <a:extLst>
                  <a:ext uri="{FF2B5EF4-FFF2-40B4-BE49-F238E27FC236}">
                    <a16:creationId xmlns:a16="http://schemas.microsoft.com/office/drawing/2014/main" id="{FEC82E91-1060-42B8-8715-9B83457AA81E}"/>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8" name="TextBox 57">
                <a:extLst>
                  <a:ext uri="{FF2B5EF4-FFF2-40B4-BE49-F238E27FC236}">
                    <a16:creationId xmlns:a16="http://schemas.microsoft.com/office/drawing/2014/main" id="{95636328-8E8A-404B-BB89-5EC7676EE1CF}"/>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9" name="TextBox 58">
                <a:extLst>
                  <a:ext uri="{FF2B5EF4-FFF2-40B4-BE49-F238E27FC236}">
                    <a16:creationId xmlns:a16="http://schemas.microsoft.com/office/drawing/2014/main" id="{3AD19C52-7ED5-446F-96FC-BC6A177C56C5}"/>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60" name="TextBox 59">
                <a:extLst>
                  <a:ext uri="{FF2B5EF4-FFF2-40B4-BE49-F238E27FC236}">
                    <a16:creationId xmlns:a16="http://schemas.microsoft.com/office/drawing/2014/main" id="{2424CC2F-FFBE-41F2-8F79-3B1B744E4D46}"/>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61" name="TextBox 60">
                <a:extLst>
                  <a:ext uri="{FF2B5EF4-FFF2-40B4-BE49-F238E27FC236}">
                    <a16:creationId xmlns:a16="http://schemas.microsoft.com/office/drawing/2014/main" id="{BC7765D7-D8A2-4BC4-9C59-90B30AA926A6}"/>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62" name="TextBox 61">
                <a:extLst>
                  <a:ext uri="{FF2B5EF4-FFF2-40B4-BE49-F238E27FC236}">
                    <a16:creationId xmlns:a16="http://schemas.microsoft.com/office/drawing/2014/main" id="{5E396206-68FE-4A46-9067-06001E834DD9}"/>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63" name="TextBox 62">
                <a:extLst>
                  <a:ext uri="{FF2B5EF4-FFF2-40B4-BE49-F238E27FC236}">
                    <a16:creationId xmlns:a16="http://schemas.microsoft.com/office/drawing/2014/main" id="{ED9CD6B8-9D15-4436-8F96-40B896F3FD2D}"/>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64" name="TextBox 63">
                <a:extLst>
                  <a:ext uri="{FF2B5EF4-FFF2-40B4-BE49-F238E27FC236}">
                    <a16:creationId xmlns:a16="http://schemas.microsoft.com/office/drawing/2014/main" id="{829B781B-A551-427B-B9BF-7942CDC78577}"/>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5" name="TextBox 64">
                <a:extLst>
                  <a:ext uri="{FF2B5EF4-FFF2-40B4-BE49-F238E27FC236}">
                    <a16:creationId xmlns:a16="http://schemas.microsoft.com/office/drawing/2014/main" id="{FE2C5726-86DA-4D25-A3B1-F2EC57FAEEC6}"/>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6" name="TextBox 65">
                <a:extLst>
                  <a:ext uri="{FF2B5EF4-FFF2-40B4-BE49-F238E27FC236}">
                    <a16:creationId xmlns:a16="http://schemas.microsoft.com/office/drawing/2014/main" id="{C5DB352D-B5B4-4EA7-A6FE-205C1EF3EDCE}"/>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7" name="TextBox 66">
                <a:extLst>
                  <a:ext uri="{FF2B5EF4-FFF2-40B4-BE49-F238E27FC236}">
                    <a16:creationId xmlns:a16="http://schemas.microsoft.com/office/drawing/2014/main" id="{1F76AF46-AB3C-4823-91AB-698A55CDBFDA}"/>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8" name="TextBox 67">
                <a:extLst>
                  <a:ext uri="{FF2B5EF4-FFF2-40B4-BE49-F238E27FC236}">
                    <a16:creationId xmlns:a16="http://schemas.microsoft.com/office/drawing/2014/main" id="{EF76DBFB-9A4D-443F-9886-2C089117C02D}"/>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9" name="TextBox 68">
                <a:extLst>
                  <a:ext uri="{FF2B5EF4-FFF2-40B4-BE49-F238E27FC236}">
                    <a16:creationId xmlns:a16="http://schemas.microsoft.com/office/drawing/2014/main" id="{BF076BD2-DBE2-402C-8A7E-C8244BDD3D16}"/>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70" name="TextBox 69">
                <a:extLst>
                  <a:ext uri="{FF2B5EF4-FFF2-40B4-BE49-F238E27FC236}">
                    <a16:creationId xmlns:a16="http://schemas.microsoft.com/office/drawing/2014/main" id="{A9A63ADB-E99E-411F-AA72-06DFCB7A5683}"/>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71" name="TextBox 70">
                <a:extLst>
                  <a:ext uri="{FF2B5EF4-FFF2-40B4-BE49-F238E27FC236}">
                    <a16:creationId xmlns:a16="http://schemas.microsoft.com/office/drawing/2014/main" id="{31735B5C-0434-4B7A-B66B-42E9272EE138}"/>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72" name="TextBox 71">
                <a:extLst>
                  <a:ext uri="{FF2B5EF4-FFF2-40B4-BE49-F238E27FC236}">
                    <a16:creationId xmlns:a16="http://schemas.microsoft.com/office/drawing/2014/main" id="{EBEA2AA5-CFB0-4628-85C1-163DE127C71E}"/>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73" name="TextBox 72">
                <a:extLst>
                  <a:ext uri="{FF2B5EF4-FFF2-40B4-BE49-F238E27FC236}">
                    <a16:creationId xmlns:a16="http://schemas.microsoft.com/office/drawing/2014/main" id="{F1116BCB-D9ED-4E21-9D04-D4B89F1E0050}"/>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74" name="TextBox 73">
                <a:extLst>
                  <a:ext uri="{FF2B5EF4-FFF2-40B4-BE49-F238E27FC236}">
                    <a16:creationId xmlns:a16="http://schemas.microsoft.com/office/drawing/2014/main" id="{3B7179D3-7AFA-4056-92B1-5FA3C3217362}"/>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5" name="TextBox 74">
                <a:extLst>
                  <a:ext uri="{FF2B5EF4-FFF2-40B4-BE49-F238E27FC236}">
                    <a16:creationId xmlns:a16="http://schemas.microsoft.com/office/drawing/2014/main" id="{346550B4-5450-4289-AB20-0BC62E055554}"/>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6" name="TextBox 75">
                <a:extLst>
                  <a:ext uri="{FF2B5EF4-FFF2-40B4-BE49-F238E27FC236}">
                    <a16:creationId xmlns:a16="http://schemas.microsoft.com/office/drawing/2014/main" id="{A2401213-4E2F-4651-84C5-A3FA85DD9AD7}"/>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7" name="TextBox 76">
                <a:extLst>
                  <a:ext uri="{FF2B5EF4-FFF2-40B4-BE49-F238E27FC236}">
                    <a16:creationId xmlns:a16="http://schemas.microsoft.com/office/drawing/2014/main" id="{4BF29029-F441-49DB-BF0B-62BCC21B0E5B}"/>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6" name="Rectangle 35">
              <a:hlinkClick r:id="rId3" action="ppaction://hlinksldjump"/>
              <a:extLst>
                <a:ext uri="{FF2B5EF4-FFF2-40B4-BE49-F238E27FC236}">
                  <a16:creationId xmlns:a16="http://schemas.microsoft.com/office/drawing/2014/main" id="{F16965FD-2130-4CAB-89E4-7ED5426F4BCE}"/>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4" action="ppaction://hlinksldjump"/>
              <a:extLst>
                <a:ext uri="{FF2B5EF4-FFF2-40B4-BE49-F238E27FC236}">
                  <a16:creationId xmlns:a16="http://schemas.microsoft.com/office/drawing/2014/main" id="{2882696F-E983-4A15-94D0-7F373B2AC7E5}"/>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5" action="ppaction://hlinksldjump"/>
              <a:extLst>
                <a:ext uri="{FF2B5EF4-FFF2-40B4-BE49-F238E27FC236}">
                  <a16:creationId xmlns:a16="http://schemas.microsoft.com/office/drawing/2014/main" id="{DA5BF61C-A308-4C73-8C47-BBCE3E02BD1B}"/>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6" action="ppaction://hlinksldjump"/>
              <a:extLst>
                <a:ext uri="{FF2B5EF4-FFF2-40B4-BE49-F238E27FC236}">
                  <a16:creationId xmlns:a16="http://schemas.microsoft.com/office/drawing/2014/main" id="{936DD5BE-7AC4-4AA5-9B0E-A861F3B9BBB7}"/>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7" action="ppaction://hlinksldjump"/>
              <a:extLst>
                <a:ext uri="{FF2B5EF4-FFF2-40B4-BE49-F238E27FC236}">
                  <a16:creationId xmlns:a16="http://schemas.microsoft.com/office/drawing/2014/main" id="{801B7B82-EB59-45C5-90BC-C15EF85235F1}"/>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8" action="ppaction://hlinksldjump"/>
              <a:extLst>
                <a:ext uri="{FF2B5EF4-FFF2-40B4-BE49-F238E27FC236}">
                  <a16:creationId xmlns:a16="http://schemas.microsoft.com/office/drawing/2014/main" id="{1A81F294-61F7-4062-85A5-78B10AB440F0}"/>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9" action="ppaction://hlinksldjump"/>
              <a:extLst>
                <a:ext uri="{FF2B5EF4-FFF2-40B4-BE49-F238E27FC236}">
                  <a16:creationId xmlns:a16="http://schemas.microsoft.com/office/drawing/2014/main" id="{77444FB2-507E-40BA-B7AD-7053C4E90799}"/>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0" action="ppaction://hlinksldjump"/>
              <a:extLst>
                <a:ext uri="{FF2B5EF4-FFF2-40B4-BE49-F238E27FC236}">
                  <a16:creationId xmlns:a16="http://schemas.microsoft.com/office/drawing/2014/main" id="{36D0C349-48EB-44C9-99A5-21BB34C1C566}"/>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1" action="ppaction://hlinksldjump"/>
              <a:extLst>
                <a:ext uri="{FF2B5EF4-FFF2-40B4-BE49-F238E27FC236}">
                  <a16:creationId xmlns:a16="http://schemas.microsoft.com/office/drawing/2014/main" id="{51CACA84-F4C7-4526-A6C3-E8C7C032ECC0}"/>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2" action="ppaction://hlinksldjump"/>
              <a:extLst>
                <a:ext uri="{FF2B5EF4-FFF2-40B4-BE49-F238E27FC236}">
                  <a16:creationId xmlns:a16="http://schemas.microsoft.com/office/drawing/2014/main" id="{D6255F31-4251-427D-89D0-E1BC58841944}"/>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3" action="ppaction://hlinksldjump"/>
              <a:extLst>
                <a:ext uri="{FF2B5EF4-FFF2-40B4-BE49-F238E27FC236}">
                  <a16:creationId xmlns:a16="http://schemas.microsoft.com/office/drawing/2014/main" id="{C87695CF-8985-4B4A-8DA4-020D808A6887}"/>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4" action="ppaction://hlinksldjump"/>
              <a:extLst>
                <a:ext uri="{FF2B5EF4-FFF2-40B4-BE49-F238E27FC236}">
                  <a16:creationId xmlns:a16="http://schemas.microsoft.com/office/drawing/2014/main" id="{E353C1D5-A348-4F0D-BAE1-A23E25CE2EE9}"/>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15" action="ppaction://hlinksldjump"/>
              <a:extLst>
                <a:ext uri="{FF2B5EF4-FFF2-40B4-BE49-F238E27FC236}">
                  <a16:creationId xmlns:a16="http://schemas.microsoft.com/office/drawing/2014/main" id="{3A4D3C36-F632-4DA7-9612-613B68FE1F1A}"/>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16" action="ppaction://hlinksldjump"/>
              <a:extLst>
                <a:ext uri="{FF2B5EF4-FFF2-40B4-BE49-F238E27FC236}">
                  <a16:creationId xmlns:a16="http://schemas.microsoft.com/office/drawing/2014/main" id="{10980AAF-751C-4E10-BCC8-33134BB04510}"/>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17" action="ppaction://hlinksldjump"/>
              <a:extLst>
                <a:ext uri="{FF2B5EF4-FFF2-40B4-BE49-F238E27FC236}">
                  <a16:creationId xmlns:a16="http://schemas.microsoft.com/office/drawing/2014/main" id="{C23325E0-D8BB-4FF0-B155-2B85BFE71D47}"/>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18" action="ppaction://hlinksldjump"/>
              <a:extLst>
                <a:ext uri="{FF2B5EF4-FFF2-40B4-BE49-F238E27FC236}">
                  <a16:creationId xmlns:a16="http://schemas.microsoft.com/office/drawing/2014/main" id="{C893696A-1643-4D66-9DBE-2435F4A56253}"/>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hlinkClick r:id="rId19" action="ppaction://hlinksldjump"/>
              <a:extLst>
                <a:ext uri="{FF2B5EF4-FFF2-40B4-BE49-F238E27FC236}">
                  <a16:creationId xmlns:a16="http://schemas.microsoft.com/office/drawing/2014/main" id="{A6A7F124-6DC0-49D1-B8EB-232F74825ABD}"/>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hlinkClick r:id="rId20" action="ppaction://hlinksldjump"/>
              <a:extLst>
                <a:ext uri="{FF2B5EF4-FFF2-40B4-BE49-F238E27FC236}">
                  <a16:creationId xmlns:a16="http://schemas.microsoft.com/office/drawing/2014/main" id="{AC3BCCE6-AF37-4EC6-8B1E-252CBFF02E53}"/>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hlinkClick r:id="rId21" action="ppaction://hlinksldjump"/>
              <a:extLst>
                <a:ext uri="{FF2B5EF4-FFF2-40B4-BE49-F238E27FC236}">
                  <a16:creationId xmlns:a16="http://schemas.microsoft.com/office/drawing/2014/main" id="{FBD4F613-C678-4E98-85E7-5D2DA57A679C}"/>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hlinkClick r:id="rId22" action="ppaction://hlinksldjump"/>
              <a:extLst>
                <a:ext uri="{FF2B5EF4-FFF2-40B4-BE49-F238E27FC236}">
                  <a16:creationId xmlns:a16="http://schemas.microsoft.com/office/drawing/2014/main" id="{7C6A66E5-8F8E-4C49-BAAA-D9C9EE6E9A62}"/>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hlinkClick r:id="rId23" action="ppaction://hlinksldjump"/>
              <a:extLst>
                <a:ext uri="{FF2B5EF4-FFF2-40B4-BE49-F238E27FC236}">
                  <a16:creationId xmlns:a16="http://schemas.microsoft.com/office/drawing/2014/main" id="{A66B5665-BAA8-4912-97FC-8FB39A73066D}"/>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81339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3508653"/>
          </a:xfrm>
          <a:prstGeom prst="rect">
            <a:avLst/>
          </a:prstGeom>
          <a:noFill/>
        </p:spPr>
        <p:txBody>
          <a:bodyPr wrap="square" rtlCol="0">
            <a:spAutoFit/>
          </a:bodyPr>
          <a:lstStyle/>
          <a:p>
            <a:pPr algn="ctr"/>
            <a:r>
              <a:rPr lang="en-US" sz="2400" b="1"/>
              <a:t>Groundwater</a:t>
            </a:r>
          </a:p>
          <a:p>
            <a:pPr algn="ctr"/>
            <a:endParaRPr lang="en-US"/>
          </a:p>
          <a:p>
            <a:pPr algn="ctr"/>
            <a:r>
              <a:rPr lang="en-US" sz="1800" b="0" i="0" u="none" strike="noStrike" baseline="0">
                <a:solidFill>
                  <a:srgbClr val="211D1E"/>
                </a:solidFill>
                <a:latin typeface="Myriad Pro" panose="020B0503030403020204" pitchFamily="34" charset="0"/>
              </a:rPr>
              <a:t>Our planet’s largest accessible source of freshwater. It provides drinking water to half of the world’s population AND is nearly half (43%) of the irrigation water used in agriculture.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percolation/ recharge, recharge/discharge </a:t>
            </a:r>
            <a:endParaRPr lang="en-US"/>
          </a:p>
        </p:txBody>
      </p:sp>
      <p:sp>
        <p:nvSpPr>
          <p:cNvPr id="28" name="Rectangle 27">
            <a:hlinkClick r:id="rId2" action="ppaction://hlinksldjump"/>
            <a:extLst>
              <a:ext uri="{FF2B5EF4-FFF2-40B4-BE49-F238E27FC236}">
                <a16:creationId xmlns:a16="http://schemas.microsoft.com/office/drawing/2014/main" id="{23EFDBBA-B0B0-4BC2-A385-39A1374F666A}"/>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16A4AE3F-29CC-430D-9000-0FD00A9AC951}"/>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34E21F8E-CFB1-46CB-8B39-31DD998381FF}"/>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8F857BCB-4522-4531-9F29-2C0FAC614839}"/>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7A6488F4-5C5E-4CF2-BAC3-06BEE09DCFF4}"/>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BC1D67EB-170C-4BE1-943D-49FB73A5A83E}"/>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8CC9E9BF-86A4-4A63-8A0D-41590644D096}"/>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ECE3F829-36E3-4278-B859-66BFB623F147}"/>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45A59029-6626-4D95-BFF2-AFC9EFD9A981}"/>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383D0291-5A3E-403A-84C0-29DC5A09FFC5}"/>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0BE2DC6E-0E81-44CC-AB23-B51B34FA66BC}"/>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54B343CA-06D4-45EC-95FD-AB365877D258}"/>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F057EA49-21C8-4948-97B6-5818EF65725B}"/>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C5F09728-9F5E-4F94-BC0E-EE8677DF2C7F}"/>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E6626DD8-CDE1-4E96-ABBB-461E44C72672}"/>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6EE88A14-672F-4D33-9F8D-AA81CA2E1DE2}"/>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B662F573-81E4-4913-9C60-A6D3329F5AA5}"/>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CEFD7EB6-E0DC-4192-B797-563FADBBD483}"/>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04DD9042-9E7D-4C63-8BDE-865E4EADA93B}"/>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8C45768D-B564-4DFD-89E5-4EB214739ECE}"/>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6D3CD648-85BE-4C4B-99CE-5EBA8F0264B1}"/>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838E40B5-65BB-4BF2-91DE-792271173BD1}"/>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E401C309-2034-4D8B-89D2-6E19E97D849D}"/>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7D2A7EED-D690-4586-B37E-E6A8D998F9F1}"/>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D7C85AB8-3C0A-4B08-AFB3-2AF2F0B1E599}"/>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B4D967E0-D41B-4170-B7C1-0450F9EBB7CB}"/>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8B88B56B-C381-4428-8A14-2E80A4065F32}"/>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CDB52BE6-DB43-4350-B9E2-D51EECE82EC0}"/>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0D947231-0DF9-4490-8294-C0A404B0F2F4}"/>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BA9C96AF-3E61-41D6-B004-233C0391FEE6}"/>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F9776EB9-E065-4291-8857-D53AA2E5FB47}"/>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719A90DA-9CAA-4886-A06C-129AF2D79925}"/>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1B3D7290-38C7-4B84-8750-687A5A9BC62D}"/>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84E99638-574A-42C1-9B84-0C4B43676D99}"/>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74FF349F-638C-4A6E-91EB-03521942171A}"/>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DD62E2C4-E67E-4540-85E6-57C94D48D50E}"/>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F477A426-15B5-41A4-9E63-D938940DD710}"/>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C615CDDF-C4B3-4452-B1EB-3AC889ADC2AB}"/>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3C9E14BA-32B2-4743-B354-E78BF3E72786}"/>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6DD26A6D-9B99-4B4E-8B42-A0633813B920}"/>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B8BFD982-441D-4E10-BED2-70E9323BEF54}"/>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154D4C48-A6DB-412C-B7E5-79D138521D0B}"/>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BA03B6E7-4EF5-44CB-8605-D7D9439F71BD}"/>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925DFD22-B14F-420A-A7A1-BE9420C7E560}"/>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D1E10943-BDCB-49D5-AD2C-BF214891A6AC}"/>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1121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062651"/>
          </a:xfrm>
          <a:prstGeom prst="rect">
            <a:avLst/>
          </a:prstGeom>
          <a:noFill/>
        </p:spPr>
        <p:txBody>
          <a:bodyPr wrap="square" rtlCol="0">
            <a:spAutoFit/>
          </a:bodyPr>
          <a:lstStyle/>
          <a:p>
            <a:pPr algn="ctr"/>
            <a:r>
              <a:rPr lang="en-US" sz="2400" b="1"/>
              <a:t>Lakes</a:t>
            </a:r>
          </a:p>
          <a:p>
            <a:pPr algn="ctr"/>
            <a:endParaRPr lang="en-US"/>
          </a:p>
          <a:p>
            <a:pPr algn="ctr"/>
            <a:r>
              <a:rPr lang="en-US" sz="1800" b="0" i="0" u="none" strike="noStrike" baseline="0">
                <a:solidFill>
                  <a:srgbClr val="211D1E"/>
                </a:solidFill>
                <a:latin typeface="Myriad Pro" panose="020B0503030403020204" pitchFamily="34" charset="0"/>
              </a:rPr>
              <a:t>The Earth’s largest freshwater lake, Lake Baikal (Siberia), holds ~20% of the world’s fresh, unfrozen surface water. </a:t>
            </a:r>
          </a:p>
          <a:p>
            <a:pPr algn="ctr"/>
            <a:endParaRPr lang="en-US" sz="1800" b="0" i="1" u="none" strike="noStrike" baseline="0">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assimilation, </a:t>
            </a:r>
          </a:p>
          <a:p>
            <a:pPr algn="ctr"/>
            <a:r>
              <a:rPr lang="en-US" sz="1800" b="0" i="1" u="none" strike="noStrike" baseline="0">
                <a:solidFill>
                  <a:srgbClr val="211D1E"/>
                </a:solidFill>
                <a:latin typeface="Myriad Pro" panose="020B0503030403020204" pitchFamily="34" charset="0"/>
              </a:rPr>
              <a:t>evaporation, </a:t>
            </a:r>
          </a:p>
          <a:p>
            <a:pPr algn="ctr"/>
            <a:r>
              <a:rPr lang="en-US" sz="1800" b="0" i="1" u="none" strike="noStrike" baseline="0">
                <a:solidFill>
                  <a:srgbClr val="211D1E"/>
                </a:solidFill>
                <a:latin typeface="Myriad Pro" panose="020B0503030403020204" pitchFamily="34" charset="0"/>
              </a:rPr>
              <a:t>interflow, </a:t>
            </a:r>
          </a:p>
          <a:p>
            <a:pPr algn="ctr"/>
            <a:r>
              <a:rPr lang="en-US" sz="1800" b="0" i="1" u="none" strike="noStrike" baseline="0">
                <a:solidFill>
                  <a:srgbClr val="211D1E"/>
                </a:solidFill>
                <a:latin typeface="Myriad Pro" panose="020B0503030403020204" pitchFamily="34" charset="0"/>
              </a:rPr>
              <a:t>precipitation, </a:t>
            </a:r>
          </a:p>
          <a:p>
            <a:pPr algn="ctr"/>
            <a:r>
              <a:rPr lang="en-US" sz="1800" b="0" i="1" u="none" strike="noStrike" baseline="0">
                <a:solidFill>
                  <a:srgbClr val="211D1E"/>
                </a:solidFill>
                <a:latin typeface="Myriad Pro" panose="020B0503030403020204" pitchFamily="34" charset="0"/>
              </a:rPr>
              <a:t>recharge/discharge, </a:t>
            </a:r>
          </a:p>
          <a:p>
            <a:pPr algn="ctr"/>
            <a:r>
              <a:rPr lang="en-US" sz="1800" b="0" i="1" u="none" strike="noStrike" baseline="0">
                <a:solidFill>
                  <a:srgbClr val="211D1E"/>
                </a:solidFill>
                <a:latin typeface="Myriad Pro" panose="020B0503030403020204" pitchFamily="34" charset="0"/>
              </a:rPr>
              <a:t>runoff  </a:t>
            </a:r>
            <a:endParaRPr lang="en-US"/>
          </a:p>
        </p:txBody>
      </p:sp>
      <p:sp>
        <p:nvSpPr>
          <p:cNvPr id="28" name="Rectangle 27">
            <a:hlinkClick r:id="rId2" action="ppaction://hlinksldjump"/>
            <a:extLst>
              <a:ext uri="{FF2B5EF4-FFF2-40B4-BE49-F238E27FC236}">
                <a16:creationId xmlns:a16="http://schemas.microsoft.com/office/drawing/2014/main" id="{A69B2B3D-B7AB-45A9-AEDC-38A4170238EB}"/>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C0DA79CB-978E-433F-8913-A12E720FDE7A}"/>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8A4508DC-8E3F-4C1C-A13D-6F04AE4C1B14}"/>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772278CC-4B99-4046-A062-4FCFEACF4659}"/>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27A2848B-7FA9-4044-92F1-231EA3A82506}"/>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70BB04EA-5D1D-4D56-9FBF-FBD1D62057AA}"/>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0324F984-FEB5-4328-9A74-99363CD2220B}"/>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8D3F3EC6-334B-4CC2-8283-88F961BB7CE3}"/>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FB658312-6C5F-461C-BE5B-8FEE08DEFC64}"/>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2D96F093-C8B5-4AD3-80ED-B097921A0991}"/>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CA15189D-E8B7-4A1C-8A0A-FBDA66BC9D65}"/>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544EA64F-4209-488E-B412-86DB68AF33A9}"/>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05DC32F1-032B-4826-9871-9A935852CC63}"/>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E03B5B08-8C89-49C1-9FF1-D13FF1917850}"/>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1029FADF-6264-46AA-B22E-592C1F35FEE5}"/>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BFFB47D7-3187-4ADA-A539-CBEB24AECAB1}"/>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B141685E-B78A-4EB6-9EA3-C86E2A4CB6FE}"/>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804A2314-06A4-44E1-8F6F-655CB94F7860}"/>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FC08A9A3-FD1C-4DA2-938B-4BE1A31E3166}"/>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9E1940CB-3B48-4A6D-ADCB-39B5C6A1EF7E}"/>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883E15F1-D61B-4E4D-87F3-673801DAF67B}"/>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ABAAF703-FE12-4499-8190-6FEC2B996EBA}"/>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CAF8D265-6EC5-4C5E-84CC-03F1A75E2A17}"/>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DEDC0555-5393-45D2-8595-EBDA3578CD25}"/>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54DBEB1F-4E3E-476D-AAC6-4CD6E8EEBC79}"/>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B41AA51E-2B24-4F6C-B504-CC02CFE4E3CB}"/>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06F940E5-174D-42F3-A2AC-3873AB6664D3}"/>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DD008D2A-140F-4A17-9417-D507C8B5BF4B}"/>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6CA851F2-7363-4D84-A100-79ADA2DBEB8D}"/>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09D6E6AB-050D-4575-90CD-DFE75D2F4F5F}"/>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F44F8C38-20B6-4388-B262-8067F7862030}"/>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D607ABB8-3546-42B4-9B81-74E91B226F2A}"/>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FDF6CBD6-7114-4E0A-AE2C-F524D961DCA8}"/>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7852906D-6C5B-403A-B79B-80F36C584F89}"/>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75F0CCC7-BFEB-4772-AA85-60EE691B2343}"/>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CB6BD70C-A2C6-42CD-B7FD-AD6B85CE7B68}"/>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73151AAC-9D77-4FDE-AE7B-EF969D4F3640}"/>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064E155D-74C3-4B5A-A96D-154E111BB039}"/>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F27B0AA9-9D45-4D17-81F7-8DF121E4312F}"/>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8221BDBD-B8CF-498E-AD6A-B40786FB3EB7}"/>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740E7C12-8AC3-4567-BD02-238774D5D474}"/>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F5C75EF1-3296-439C-8FCD-C2D5B45A597C}"/>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AD60366C-E095-4766-A7C4-27B9666C3946}"/>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E10FDFAA-68C1-4C9C-9E15-4984B988DE52}"/>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E48B6160-FE5E-4ABB-B1F6-7990EA08A7D1}"/>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0470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062651"/>
          </a:xfrm>
          <a:prstGeom prst="rect">
            <a:avLst/>
          </a:prstGeom>
          <a:noFill/>
        </p:spPr>
        <p:txBody>
          <a:bodyPr wrap="square" rtlCol="0">
            <a:spAutoFit/>
          </a:bodyPr>
          <a:lstStyle/>
          <a:p>
            <a:pPr algn="ctr"/>
            <a:r>
              <a:rPr lang="en-US" sz="2400" b="1"/>
              <a:t>Soil</a:t>
            </a:r>
          </a:p>
          <a:p>
            <a:pPr algn="ctr"/>
            <a:endParaRPr lang="en-US"/>
          </a:p>
          <a:p>
            <a:pPr algn="ctr"/>
            <a:r>
              <a:rPr lang="en-US" sz="1800" b="0" i="0" u="none" strike="noStrike" baseline="0">
                <a:solidFill>
                  <a:srgbClr val="211D1E"/>
                </a:solidFill>
                <a:latin typeface="Myriad Pro" panose="020B0503030403020204" pitchFamily="34" charset="0"/>
              </a:rPr>
              <a:t>Soil doesn’t just act as a major reservoir for water used by most terrestrial plants, it also filters pollutants and stores huge amounts of carbon.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assimilation, </a:t>
            </a:r>
          </a:p>
          <a:p>
            <a:pPr algn="ctr"/>
            <a:r>
              <a:rPr lang="en-US" sz="1800" b="0" i="1" u="none" strike="noStrike" baseline="0">
                <a:solidFill>
                  <a:srgbClr val="211D1E"/>
                </a:solidFill>
                <a:latin typeface="Myriad Pro" panose="020B0503030403020204" pitchFamily="34" charset="0"/>
              </a:rPr>
              <a:t>evaporation, </a:t>
            </a:r>
          </a:p>
          <a:p>
            <a:pPr algn="ctr"/>
            <a:r>
              <a:rPr lang="en-US" sz="1800" b="0" i="1" u="none" strike="noStrike" baseline="0">
                <a:solidFill>
                  <a:srgbClr val="211D1E"/>
                </a:solidFill>
                <a:latin typeface="Myriad Pro" panose="020B0503030403020204" pitchFamily="34" charset="0"/>
              </a:rPr>
              <a:t>infiltration, </a:t>
            </a:r>
          </a:p>
          <a:p>
            <a:pPr algn="ctr"/>
            <a:r>
              <a:rPr lang="en-US" sz="1800" b="0" i="1" u="none" strike="noStrike" baseline="0">
                <a:solidFill>
                  <a:srgbClr val="211D1E"/>
                </a:solidFill>
                <a:latin typeface="Myriad Pro" panose="020B0503030403020204" pitchFamily="34" charset="0"/>
              </a:rPr>
              <a:t>interflow, </a:t>
            </a:r>
          </a:p>
          <a:p>
            <a:pPr algn="ctr"/>
            <a:r>
              <a:rPr lang="en-US" sz="1800" b="0" i="1" u="none" strike="noStrike" baseline="0">
                <a:solidFill>
                  <a:srgbClr val="211D1E"/>
                </a:solidFill>
                <a:latin typeface="Myriad Pro" panose="020B0503030403020204" pitchFamily="34" charset="0"/>
              </a:rPr>
              <a:t>percolation/recharge </a:t>
            </a:r>
            <a:endParaRPr lang="en-US"/>
          </a:p>
        </p:txBody>
      </p:sp>
      <p:sp>
        <p:nvSpPr>
          <p:cNvPr id="28" name="Rectangle 27">
            <a:hlinkClick r:id="rId2" action="ppaction://hlinksldjump"/>
            <a:extLst>
              <a:ext uri="{FF2B5EF4-FFF2-40B4-BE49-F238E27FC236}">
                <a16:creationId xmlns:a16="http://schemas.microsoft.com/office/drawing/2014/main" id="{8AA07992-C5B5-4C43-A83E-926538DB25B9}"/>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75B9D9D2-DF13-49DB-B0A3-E49A20FB4C9F}"/>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33BBCD7A-75DB-4814-9A11-3A833FC3079E}"/>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FD2B9E4E-3A68-4162-B2E5-40D04BA45441}"/>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D38D5255-6042-4A17-BE42-B6C0F06237ED}"/>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5917BCD0-F806-471F-A806-F2558D2F6581}"/>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69996D0C-3FB8-46D8-AF58-CDA4039BC0DA}"/>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808240A8-1F08-47BA-9CA0-827782D5B7E2}"/>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93470D86-FD48-49B3-82F9-D60982ED9570}"/>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759647DD-A54E-4528-BD6C-F5C361153F50}"/>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B9899773-A0EC-42AE-A676-D3C4789F1AC9}"/>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0FCC8E43-17CE-4C01-A669-D2B1496BE07B}"/>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E83525F5-A2FB-4501-A381-3C90CC1DFC50}"/>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88DC6857-9BA4-4D5F-AFF5-D236670EB7F4}"/>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65E16184-5C30-4DBB-8F13-703DE205E728}"/>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6D26ED95-0D7F-40D5-A5D1-4596286358DC}"/>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FA9B99E3-D548-4E11-BB30-AE82793C7C11}"/>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D694BEAA-BCE1-477E-8CC1-41997984FD8B}"/>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728009F5-7C33-42F6-81BF-0727FE70EBDC}"/>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0307321A-22CD-49BC-AA55-B61B4236DF46}"/>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E0583F48-CA61-4B65-9E86-DE0EB21B6ACC}"/>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B7EF2919-A9D3-487C-B2F1-0AB56F785586}"/>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530A0FAA-E64F-400B-A0E4-C1235EB6865C}"/>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2E0CB880-999C-4500-BDAB-1E5EC78973B6}"/>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026306A4-4FDE-4F3C-834A-E626E588036A}"/>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8F15CB92-F360-4576-857A-60743848B3FE}"/>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5C1DB81D-CE69-4D2B-AE92-E68EC5F63C7A}"/>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83F65F6D-C7A5-40CF-B69C-47B263BA9C27}"/>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A22ACE7C-E160-4697-9CD6-083140E5464B}"/>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C5A76DF3-A116-4351-8DC9-D4C90871AAC5}"/>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7635E757-3DD0-4C47-A2C5-15FE3D9DF4C7}"/>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4C61EB58-76D3-4840-AB4B-662DA89CD6C1}"/>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F334E545-C230-4316-BC81-CC00F1D73BBF}"/>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77E7E3F4-B939-4E8D-97A2-9AB1B60C2760}"/>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FA272EB2-8D0B-43F2-ADCE-5D8DD2CEFFF9}"/>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79FA1E16-27EC-4EE7-B58E-7A4EBEB79BB3}"/>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FD59D7D9-B601-438A-84F2-B8C1304617C0}"/>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5FA93FBB-E54E-48EC-9A11-53213D09C9D8}"/>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CDAB93C5-91E3-48F2-A569-A5138AAC5B2E}"/>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66A6714A-999D-450A-B9EE-C565FF4357DF}"/>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4C3837DD-4DD7-44FE-8B1E-C72287E34277}"/>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8BDB3992-91B5-48D8-8865-7CFBCBA6BF10}"/>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8E3BB702-280F-40C7-8481-EA004A25967D}"/>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1CB5EDC9-6537-4633-AF5E-D2DFD7FDD567}"/>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34F1A028-4D8A-4106-8CC2-325E5FD2CB35}"/>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62613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FA8B28-25B8-4AA6-8107-9573D7C3730A}"/>
              </a:ext>
            </a:extLst>
          </p:cNvPr>
          <p:cNvSpPr txBox="1"/>
          <p:nvPr/>
        </p:nvSpPr>
        <p:spPr>
          <a:xfrm>
            <a:off x="4275117" y="112122"/>
            <a:ext cx="3641766" cy="584775"/>
          </a:xfrm>
          <a:prstGeom prst="rect">
            <a:avLst/>
          </a:prstGeom>
          <a:noFill/>
        </p:spPr>
        <p:txBody>
          <a:bodyPr wrap="none" rtlCol="0">
            <a:spAutoFit/>
          </a:bodyPr>
          <a:lstStyle/>
          <a:p>
            <a:r>
              <a:rPr lang="en-US" sz="3200"/>
              <a:t>The Hydrologic Cycle</a:t>
            </a:r>
          </a:p>
        </p:txBody>
      </p:sp>
      <p:sp>
        <p:nvSpPr>
          <p:cNvPr id="9" name="TextBox 8">
            <a:extLst>
              <a:ext uri="{FF2B5EF4-FFF2-40B4-BE49-F238E27FC236}">
                <a16:creationId xmlns:a16="http://schemas.microsoft.com/office/drawing/2014/main" id="{CA0DE8BB-7597-41B5-A15B-1E59D5C099B5}"/>
              </a:ext>
            </a:extLst>
          </p:cNvPr>
          <p:cNvSpPr txBox="1"/>
          <p:nvPr/>
        </p:nvSpPr>
        <p:spPr>
          <a:xfrm>
            <a:off x="8452418" y="696897"/>
            <a:ext cx="3595367" cy="4339650"/>
          </a:xfrm>
          <a:prstGeom prst="rect">
            <a:avLst/>
          </a:prstGeom>
          <a:noFill/>
        </p:spPr>
        <p:txBody>
          <a:bodyPr wrap="square" rtlCol="0">
            <a:spAutoFit/>
          </a:bodyPr>
          <a:lstStyle/>
          <a:p>
            <a:pPr algn="ctr"/>
            <a:r>
              <a:rPr lang="en-US" sz="2400" b="1"/>
              <a:t>Rivers</a:t>
            </a:r>
          </a:p>
          <a:p>
            <a:pPr algn="ctr"/>
            <a:endParaRPr lang="en-US"/>
          </a:p>
          <a:p>
            <a:pPr algn="ctr"/>
            <a:r>
              <a:rPr lang="en-US" sz="1800" b="0" i="0" u="none" strike="noStrike" baseline="0">
                <a:solidFill>
                  <a:srgbClr val="211D1E"/>
                </a:solidFill>
                <a:latin typeface="Myriad Pro" panose="020B0503030403020204" pitchFamily="34" charset="0"/>
              </a:rPr>
              <a:t>The world’s longest river is the Nile, which runs through or along the border of 10 countries in Africa before discharging to the Mediterranean Sea. </a:t>
            </a:r>
          </a:p>
          <a:p>
            <a:pPr algn="ctr"/>
            <a:endParaRPr lang="en-US">
              <a:solidFill>
                <a:srgbClr val="211D1E"/>
              </a:solidFill>
              <a:latin typeface="Myriad Pro" panose="020B0503030403020204" pitchFamily="34" charset="0"/>
            </a:endParaRPr>
          </a:p>
          <a:p>
            <a:pPr algn="ctr"/>
            <a:r>
              <a:rPr lang="en-US" sz="1800" b="0" i="1" u="none" strike="noStrike" baseline="0">
                <a:solidFill>
                  <a:srgbClr val="211D1E"/>
                </a:solidFill>
                <a:latin typeface="Myriad Pro" panose="020B0503030403020204" pitchFamily="34" charset="0"/>
              </a:rPr>
              <a:t>Connects to: </a:t>
            </a:r>
          </a:p>
          <a:p>
            <a:pPr algn="ctr"/>
            <a:r>
              <a:rPr lang="en-US" sz="1800" b="0" i="1" u="none" strike="noStrike" baseline="0">
                <a:solidFill>
                  <a:srgbClr val="211D1E"/>
                </a:solidFill>
                <a:latin typeface="Myriad Pro" panose="020B0503030403020204" pitchFamily="34" charset="0"/>
              </a:rPr>
              <a:t>assimilation, </a:t>
            </a:r>
          </a:p>
          <a:p>
            <a:pPr algn="ctr"/>
            <a:r>
              <a:rPr lang="en-US" sz="1800" b="0" i="1" u="none" strike="noStrike" baseline="0">
                <a:solidFill>
                  <a:srgbClr val="211D1E"/>
                </a:solidFill>
                <a:latin typeface="Myriad Pro" panose="020B0503030403020204" pitchFamily="34" charset="0"/>
              </a:rPr>
              <a:t>evaporation, </a:t>
            </a:r>
          </a:p>
          <a:p>
            <a:pPr algn="ctr"/>
            <a:r>
              <a:rPr lang="en-US" sz="1800" b="0" i="1" u="none" strike="noStrike" baseline="0">
                <a:solidFill>
                  <a:srgbClr val="211D1E"/>
                </a:solidFill>
                <a:latin typeface="Myriad Pro" panose="020B0503030403020204" pitchFamily="34" charset="0"/>
              </a:rPr>
              <a:t>interflow, </a:t>
            </a:r>
          </a:p>
          <a:p>
            <a:pPr algn="ctr"/>
            <a:r>
              <a:rPr lang="en-US" sz="1800" b="0" i="1" u="none" strike="noStrike" baseline="0">
                <a:solidFill>
                  <a:srgbClr val="211D1E"/>
                </a:solidFill>
                <a:latin typeface="Myriad Pro" panose="020B0503030403020204" pitchFamily="34" charset="0"/>
              </a:rPr>
              <a:t>precipitation, </a:t>
            </a:r>
          </a:p>
          <a:p>
            <a:pPr algn="ctr"/>
            <a:r>
              <a:rPr lang="en-US" sz="1800" b="0" i="1" u="none" strike="noStrike" baseline="0">
                <a:solidFill>
                  <a:srgbClr val="211D1E"/>
                </a:solidFill>
                <a:latin typeface="Myriad Pro" panose="020B0503030403020204" pitchFamily="34" charset="0"/>
              </a:rPr>
              <a:t>recharge/ discharge, </a:t>
            </a:r>
          </a:p>
          <a:p>
            <a:pPr algn="ctr"/>
            <a:r>
              <a:rPr lang="en-US" sz="1800" b="0" i="1" u="none" strike="noStrike" baseline="0">
                <a:solidFill>
                  <a:srgbClr val="211D1E"/>
                </a:solidFill>
                <a:latin typeface="Myriad Pro" panose="020B0503030403020204" pitchFamily="34" charset="0"/>
              </a:rPr>
              <a:t>runoff </a:t>
            </a:r>
            <a:endParaRPr lang="en-US"/>
          </a:p>
        </p:txBody>
      </p:sp>
      <p:sp>
        <p:nvSpPr>
          <p:cNvPr id="28" name="Rectangle 27">
            <a:hlinkClick r:id="rId2" action="ppaction://hlinksldjump"/>
            <a:extLst>
              <a:ext uri="{FF2B5EF4-FFF2-40B4-BE49-F238E27FC236}">
                <a16:creationId xmlns:a16="http://schemas.microsoft.com/office/drawing/2014/main" id="{33548F05-61BD-45DF-AC22-9479C260D983}"/>
              </a:ext>
            </a:extLst>
          </p:cNvPr>
          <p:cNvSpPr/>
          <p:nvPr/>
        </p:nvSpPr>
        <p:spPr>
          <a:xfrm>
            <a:off x="-878" y="-2178"/>
            <a:ext cx="12192877" cy="68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E5BC52D8-D141-44BB-9A62-91937A22A8BF}"/>
              </a:ext>
            </a:extLst>
          </p:cNvPr>
          <p:cNvGrpSpPr/>
          <p:nvPr/>
        </p:nvGrpSpPr>
        <p:grpSpPr>
          <a:xfrm>
            <a:off x="603314" y="781235"/>
            <a:ext cx="7776010" cy="5552471"/>
            <a:chOff x="603314" y="781235"/>
            <a:chExt cx="7776010" cy="5552471"/>
          </a:xfrm>
        </p:grpSpPr>
        <p:grpSp>
          <p:nvGrpSpPr>
            <p:cNvPr id="30" name="Group 29">
              <a:extLst>
                <a:ext uri="{FF2B5EF4-FFF2-40B4-BE49-F238E27FC236}">
                  <a16:creationId xmlns:a16="http://schemas.microsoft.com/office/drawing/2014/main" id="{8349E956-4921-4AD3-86BC-CBDC350B4F6B}"/>
                </a:ext>
              </a:extLst>
            </p:cNvPr>
            <p:cNvGrpSpPr/>
            <p:nvPr/>
          </p:nvGrpSpPr>
          <p:grpSpPr>
            <a:xfrm>
              <a:off x="603314" y="853160"/>
              <a:ext cx="7776010" cy="5331135"/>
              <a:chOff x="603314" y="853160"/>
              <a:chExt cx="7776010" cy="5331135"/>
            </a:xfrm>
          </p:grpSpPr>
          <p:sp>
            <p:nvSpPr>
              <p:cNvPr id="52" name="TextBox 51">
                <a:extLst>
                  <a:ext uri="{FF2B5EF4-FFF2-40B4-BE49-F238E27FC236}">
                    <a16:creationId xmlns:a16="http://schemas.microsoft.com/office/drawing/2014/main" id="{F313612E-61A7-48B1-B63E-2705ACAA4504}"/>
                  </a:ext>
                </a:extLst>
              </p:cNvPr>
              <p:cNvSpPr txBox="1"/>
              <p:nvPr/>
            </p:nvSpPr>
            <p:spPr>
              <a:xfrm>
                <a:off x="2677212" y="853160"/>
                <a:ext cx="703083" cy="276999"/>
              </a:xfrm>
              <a:prstGeom prst="rect">
                <a:avLst/>
              </a:prstGeom>
              <a:noFill/>
            </p:spPr>
            <p:txBody>
              <a:bodyPr wrap="square" rtlCol="0">
                <a:spAutoFit/>
              </a:bodyPr>
              <a:lstStyle/>
              <a:p>
                <a:pPr algn="ctr"/>
                <a:r>
                  <a:rPr lang="en-US" sz="1200"/>
                  <a:t>clouds</a:t>
                </a:r>
              </a:p>
            </p:txBody>
          </p:sp>
          <p:sp>
            <p:nvSpPr>
              <p:cNvPr id="53" name="TextBox 52">
                <a:extLst>
                  <a:ext uri="{FF2B5EF4-FFF2-40B4-BE49-F238E27FC236}">
                    <a16:creationId xmlns:a16="http://schemas.microsoft.com/office/drawing/2014/main" id="{BEE8E23D-18F3-4BC5-8995-2D0546A335D5}"/>
                  </a:ext>
                </a:extLst>
              </p:cNvPr>
              <p:cNvSpPr txBox="1"/>
              <p:nvPr/>
            </p:nvSpPr>
            <p:spPr>
              <a:xfrm>
                <a:off x="603315" y="2730596"/>
                <a:ext cx="1027521" cy="276999"/>
              </a:xfrm>
              <a:prstGeom prst="rect">
                <a:avLst/>
              </a:prstGeom>
              <a:noFill/>
            </p:spPr>
            <p:txBody>
              <a:bodyPr wrap="square" rtlCol="0">
                <a:spAutoFit/>
              </a:bodyPr>
              <a:lstStyle/>
              <a:p>
                <a:pPr algn="ctr"/>
                <a:r>
                  <a:rPr lang="en-US" sz="1200"/>
                  <a:t>land surface</a:t>
                </a:r>
              </a:p>
            </p:txBody>
          </p:sp>
          <p:sp>
            <p:nvSpPr>
              <p:cNvPr id="54" name="TextBox 53">
                <a:extLst>
                  <a:ext uri="{FF2B5EF4-FFF2-40B4-BE49-F238E27FC236}">
                    <a16:creationId xmlns:a16="http://schemas.microsoft.com/office/drawing/2014/main" id="{FAA59DB5-59C4-439C-9BA4-30B9CEA91F67}"/>
                  </a:ext>
                </a:extLst>
              </p:cNvPr>
              <p:cNvSpPr txBox="1"/>
              <p:nvPr/>
            </p:nvSpPr>
            <p:spPr>
              <a:xfrm>
                <a:off x="603314" y="3833568"/>
                <a:ext cx="725865" cy="276999"/>
              </a:xfrm>
              <a:prstGeom prst="rect">
                <a:avLst/>
              </a:prstGeom>
              <a:noFill/>
            </p:spPr>
            <p:txBody>
              <a:bodyPr wrap="square" rtlCol="0">
                <a:spAutoFit/>
              </a:bodyPr>
              <a:lstStyle/>
              <a:p>
                <a:pPr algn="ctr"/>
                <a:r>
                  <a:rPr lang="en-US" sz="1200"/>
                  <a:t>soil</a:t>
                </a:r>
              </a:p>
            </p:txBody>
          </p:sp>
          <p:sp>
            <p:nvSpPr>
              <p:cNvPr id="55" name="TextBox 54">
                <a:extLst>
                  <a:ext uri="{FF2B5EF4-FFF2-40B4-BE49-F238E27FC236}">
                    <a16:creationId xmlns:a16="http://schemas.microsoft.com/office/drawing/2014/main" id="{DB4A05CC-CCC7-40A6-B69A-6033511A2D22}"/>
                  </a:ext>
                </a:extLst>
              </p:cNvPr>
              <p:cNvSpPr txBox="1"/>
              <p:nvPr/>
            </p:nvSpPr>
            <p:spPr>
              <a:xfrm>
                <a:off x="1960775" y="5070015"/>
                <a:ext cx="886119" cy="246221"/>
              </a:xfrm>
              <a:prstGeom prst="rect">
                <a:avLst/>
              </a:prstGeom>
              <a:noFill/>
            </p:spPr>
            <p:txBody>
              <a:bodyPr wrap="square" rtlCol="0">
                <a:spAutoFit/>
              </a:bodyPr>
              <a:lstStyle/>
              <a:p>
                <a:pPr algn="ctr"/>
                <a:r>
                  <a:rPr lang="en-US" sz="1000"/>
                  <a:t>groundwater</a:t>
                </a:r>
              </a:p>
            </p:txBody>
          </p:sp>
          <p:sp>
            <p:nvSpPr>
              <p:cNvPr id="56" name="TextBox 55">
                <a:extLst>
                  <a:ext uri="{FF2B5EF4-FFF2-40B4-BE49-F238E27FC236}">
                    <a16:creationId xmlns:a16="http://schemas.microsoft.com/office/drawing/2014/main" id="{F0D490DB-F0D8-415E-80E0-15C738926680}"/>
                  </a:ext>
                </a:extLst>
              </p:cNvPr>
              <p:cNvSpPr txBox="1"/>
              <p:nvPr/>
            </p:nvSpPr>
            <p:spPr>
              <a:xfrm>
                <a:off x="3478490" y="2119426"/>
                <a:ext cx="796627" cy="400110"/>
              </a:xfrm>
              <a:prstGeom prst="rect">
                <a:avLst/>
              </a:prstGeom>
              <a:noFill/>
            </p:spPr>
            <p:txBody>
              <a:bodyPr wrap="square" rtlCol="0">
                <a:spAutoFit/>
              </a:bodyPr>
              <a:lstStyle/>
              <a:p>
                <a:pPr algn="ctr"/>
                <a:r>
                  <a:rPr lang="en-US" sz="1000"/>
                  <a:t>glaciers &amp;</a:t>
                </a:r>
              </a:p>
              <a:p>
                <a:pPr algn="ctr"/>
                <a:r>
                  <a:rPr lang="en-US" sz="1000"/>
                  <a:t>ice sheets</a:t>
                </a:r>
              </a:p>
            </p:txBody>
          </p:sp>
          <p:sp>
            <p:nvSpPr>
              <p:cNvPr id="57" name="TextBox 56">
                <a:extLst>
                  <a:ext uri="{FF2B5EF4-FFF2-40B4-BE49-F238E27FC236}">
                    <a16:creationId xmlns:a16="http://schemas.microsoft.com/office/drawing/2014/main" id="{D7E084A8-ED81-4592-9CDF-33CD638CC9EB}"/>
                  </a:ext>
                </a:extLst>
              </p:cNvPr>
              <p:cNvSpPr txBox="1"/>
              <p:nvPr/>
            </p:nvSpPr>
            <p:spPr>
              <a:xfrm>
                <a:off x="7126806" y="1120764"/>
                <a:ext cx="850069" cy="253916"/>
              </a:xfrm>
              <a:prstGeom prst="rect">
                <a:avLst/>
              </a:prstGeom>
              <a:noFill/>
            </p:spPr>
            <p:txBody>
              <a:bodyPr wrap="square" rtlCol="0">
                <a:spAutoFit/>
              </a:bodyPr>
              <a:lstStyle/>
              <a:p>
                <a:pPr algn="ctr"/>
                <a:r>
                  <a:rPr lang="en-US" sz="1050"/>
                  <a:t>atmosphere</a:t>
                </a:r>
              </a:p>
            </p:txBody>
          </p:sp>
          <p:sp>
            <p:nvSpPr>
              <p:cNvPr id="58" name="TextBox 57">
                <a:extLst>
                  <a:ext uri="{FF2B5EF4-FFF2-40B4-BE49-F238E27FC236}">
                    <a16:creationId xmlns:a16="http://schemas.microsoft.com/office/drawing/2014/main" id="{DC442061-EABC-439B-9E3B-05E62D9D7588}"/>
                  </a:ext>
                </a:extLst>
              </p:cNvPr>
              <p:cNvSpPr txBox="1"/>
              <p:nvPr/>
            </p:nvSpPr>
            <p:spPr>
              <a:xfrm>
                <a:off x="6166131" y="2242537"/>
                <a:ext cx="852652" cy="276999"/>
              </a:xfrm>
              <a:prstGeom prst="rect">
                <a:avLst/>
              </a:prstGeom>
              <a:noFill/>
            </p:spPr>
            <p:txBody>
              <a:bodyPr wrap="square" rtlCol="0">
                <a:spAutoFit/>
              </a:bodyPr>
              <a:lstStyle/>
              <a:p>
                <a:pPr algn="ctr"/>
                <a:r>
                  <a:rPr lang="en-US" sz="1200"/>
                  <a:t>biosphere</a:t>
                </a:r>
              </a:p>
            </p:txBody>
          </p:sp>
          <p:sp>
            <p:nvSpPr>
              <p:cNvPr id="59" name="TextBox 58">
                <a:extLst>
                  <a:ext uri="{FF2B5EF4-FFF2-40B4-BE49-F238E27FC236}">
                    <a16:creationId xmlns:a16="http://schemas.microsoft.com/office/drawing/2014/main" id="{986FABA8-6729-4A8A-876E-EFB81F7C93BB}"/>
                  </a:ext>
                </a:extLst>
              </p:cNvPr>
              <p:cNvSpPr txBox="1"/>
              <p:nvPr/>
            </p:nvSpPr>
            <p:spPr>
              <a:xfrm>
                <a:off x="5761529" y="4916126"/>
                <a:ext cx="689528" cy="276999"/>
              </a:xfrm>
              <a:prstGeom prst="rect">
                <a:avLst/>
              </a:prstGeom>
              <a:noFill/>
            </p:spPr>
            <p:txBody>
              <a:bodyPr wrap="square" rtlCol="0">
                <a:spAutoFit/>
              </a:bodyPr>
              <a:lstStyle/>
              <a:p>
                <a:pPr algn="ctr"/>
                <a:r>
                  <a:rPr lang="en-US" sz="1200"/>
                  <a:t>lakes</a:t>
                </a:r>
              </a:p>
            </p:txBody>
          </p:sp>
          <p:sp>
            <p:nvSpPr>
              <p:cNvPr id="60" name="TextBox 59">
                <a:extLst>
                  <a:ext uri="{FF2B5EF4-FFF2-40B4-BE49-F238E27FC236}">
                    <a16:creationId xmlns:a16="http://schemas.microsoft.com/office/drawing/2014/main" id="{022B91B0-D249-43F5-B4CD-48E916310AED}"/>
                  </a:ext>
                </a:extLst>
              </p:cNvPr>
              <p:cNvSpPr txBox="1"/>
              <p:nvPr/>
            </p:nvSpPr>
            <p:spPr>
              <a:xfrm>
                <a:off x="6674019" y="4904200"/>
                <a:ext cx="689528" cy="276999"/>
              </a:xfrm>
              <a:prstGeom prst="rect">
                <a:avLst/>
              </a:prstGeom>
              <a:noFill/>
            </p:spPr>
            <p:txBody>
              <a:bodyPr wrap="square" rtlCol="0">
                <a:spAutoFit/>
              </a:bodyPr>
              <a:lstStyle/>
              <a:p>
                <a:pPr algn="ctr"/>
                <a:r>
                  <a:rPr lang="en-US" sz="1200"/>
                  <a:t>rivers</a:t>
                </a:r>
              </a:p>
            </p:txBody>
          </p:sp>
          <p:sp>
            <p:nvSpPr>
              <p:cNvPr id="61" name="TextBox 60">
                <a:extLst>
                  <a:ext uri="{FF2B5EF4-FFF2-40B4-BE49-F238E27FC236}">
                    <a16:creationId xmlns:a16="http://schemas.microsoft.com/office/drawing/2014/main" id="{DE906A5F-A037-46BD-88ED-6DA597C5B958}"/>
                  </a:ext>
                </a:extLst>
              </p:cNvPr>
              <p:cNvSpPr txBox="1"/>
              <p:nvPr/>
            </p:nvSpPr>
            <p:spPr>
              <a:xfrm>
                <a:off x="7529254" y="4916125"/>
                <a:ext cx="850070" cy="276999"/>
              </a:xfrm>
              <a:prstGeom prst="rect">
                <a:avLst/>
              </a:prstGeom>
              <a:noFill/>
            </p:spPr>
            <p:txBody>
              <a:bodyPr wrap="square" rtlCol="0">
                <a:spAutoFit/>
              </a:bodyPr>
              <a:lstStyle/>
              <a:p>
                <a:pPr algn="ctr"/>
                <a:r>
                  <a:rPr lang="en-US" sz="1200"/>
                  <a:t>oceans</a:t>
                </a:r>
              </a:p>
            </p:txBody>
          </p:sp>
          <p:sp>
            <p:nvSpPr>
              <p:cNvPr id="62" name="TextBox 61">
                <a:extLst>
                  <a:ext uri="{FF2B5EF4-FFF2-40B4-BE49-F238E27FC236}">
                    <a16:creationId xmlns:a16="http://schemas.microsoft.com/office/drawing/2014/main" id="{DFD5EBDB-D5EE-4F2F-B4BC-1892180F60F6}"/>
                  </a:ext>
                </a:extLst>
              </p:cNvPr>
              <p:cNvSpPr txBox="1"/>
              <p:nvPr/>
            </p:nvSpPr>
            <p:spPr>
              <a:xfrm>
                <a:off x="1819373" y="4110567"/>
                <a:ext cx="1027521" cy="276999"/>
              </a:xfrm>
              <a:prstGeom prst="rect">
                <a:avLst/>
              </a:prstGeom>
              <a:noFill/>
            </p:spPr>
            <p:txBody>
              <a:bodyPr wrap="square" rtlCol="0">
                <a:spAutoFit/>
              </a:bodyPr>
              <a:lstStyle/>
              <a:p>
                <a:pPr algn="ctr"/>
                <a:r>
                  <a:rPr lang="en-US" sz="1200"/>
                  <a:t>infiltration</a:t>
                </a:r>
              </a:p>
            </p:txBody>
          </p:sp>
          <p:sp>
            <p:nvSpPr>
              <p:cNvPr id="63" name="TextBox 62">
                <a:extLst>
                  <a:ext uri="{FF2B5EF4-FFF2-40B4-BE49-F238E27FC236}">
                    <a16:creationId xmlns:a16="http://schemas.microsoft.com/office/drawing/2014/main" id="{0F99CCE5-9B29-4E09-B449-79353F1CB053}"/>
                  </a:ext>
                </a:extLst>
              </p:cNvPr>
              <p:cNvSpPr txBox="1"/>
              <p:nvPr/>
            </p:nvSpPr>
            <p:spPr>
              <a:xfrm>
                <a:off x="603314" y="5496724"/>
                <a:ext cx="1027521" cy="415498"/>
              </a:xfrm>
              <a:prstGeom prst="rect">
                <a:avLst/>
              </a:prstGeom>
              <a:noFill/>
            </p:spPr>
            <p:txBody>
              <a:bodyPr wrap="square" rtlCol="0">
                <a:spAutoFit/>
              </a:bodyPr>
              <a:lstStyle/>
              <a:p>
                <a:pPr algn="ctr"/>
                <a:r>
                  <a:rPr lang="en-US" sz="1050"/>
                  <a:t>percolation/ recharge</a:t>
                </a:r>
              </a:p>
            </p:txBody>
          </p:sp>
          <p:sp>
            <p:nvSpPr>
              <p:cNvPr id="64" name="TextBox 63">
                <a:extLst>
                  <a:ext uri="{FF2B5EF4-FFF2-40B4-BE49-F238E27FC236}">
                    <a16:creationId xmlns:a16="http://schemas.microsoft.com/office/drawing/2014/main" id="{8BB1BEFE-4971-4EB2-97A5-D34990DDD202}"/>
                  </a:ext>
                </a:extLst>
              </p:cNvPr>
              <p:cNvSpPr txBox="1"/>
              <p:nvPr/>
            </p:nvSpPr>
            <p:spPr>
              <a:xfrm>
                <a:off x="2964729" y="5070015"/>
                <a:ext cx="1027521" cy="276999"/>
              </a:xfrm>
              <a:prstGeom prst="rect">
                <a:avLst/>
              </a:prstGeom>
              <a:noFill/>
            </p:spPr>
            <p:txBody>
              <a:bodyPr wrap="square" rtlCol="0">
                <a:spAutoFit/>
              </a:bodyPr>
              <a:lstStyle/>
              <a:p>
                <a:pPr algn="ctr"/>
                <a:r>
                  <a:rPr lang="en-US" sz="1200"/>
                  <a:t>interflow</a:t>
                </a:r>
              </a:p>
            </p:txBody>
          </p:sp>
          <p:sp>
            <p:nvSpPr>
              <p:cNvPr id="65" name="TextBox 64">
                <a:extLst>
                  <a:ext uri="{FF2B5EF4-FFF2-40B4-BE49-F238E27FC236}">
                    <a16:creationId xmlns:a16="http://schemas.microsoft.com/office/drawing/2014/main" id="{C84D80AF-85F1-4755-86C5-D55A94A4D88B}"/>
                  </a:ext>
                </a:extLst>
              </p:cNvPr>
              <p:cNvSpPr txBox="1"/>
              <p:nvPr/>
            </p:nvSpPr>
            <p:spPr>
              <a:xfrm>
                <a:off x="4275117" y="5768797"/>
                <a:ext cx="1027521" cy="415498"/>
              </a:xfrm>
              <a:prstGeom prst="rect">
                <a:avLst/>
              </a:prstGeom>
              <a:noFill/>
            </p:spPr>
            <p:txBody>
              <a:bodyPr wrap="square" rtlCol="0">
                <a:spAutoFit/>
              </a:bodyPr>
              <a:lstStyle/>
              <a:p>
                <a:pPr algn="ctr"/>
                <a:r>
                  <a:rPr lang="en-US" sz="1050"/>
                  <a:t>recharge/ discharge</a:t>
                </a:r>
              </a:p>
            </p:txBody>
          </p:sp>
          <p:sp>
            <p:nvSpPr>
              <p:cNvPr id="66" name="TextBox 65">
                <a:extLst>
                  <a:ext uri="{FF2B5EF4-FFF2-40B4-BE49-F238E27FC236}">
                    <a16:creationId xmlns:a16="http://schemas.microsoft.com/office/drawing/2014/main" id="{DE6AC583-A52D-4A09-84DF-0AE020DD4806}"/>
                  </a:ext>
                </a:extLst>
              </p:cNvPr>
              <p:cNvSpPr txBox="1"/>
              <p:nvPr/>
            </p:nvSpPr>
            <p:spPr>
              <a:xfrm>
                <a:off x="3995544" y="3942065"/>
                <a:ext cx="1027521" cy="276999"/>
              </a:xfrm>
              <a:prstGeom prst="rect">
                <a:avLst/>
              </a:prstGeom>
              <a:noFill/>
            </p:spPr>
            <p:txBody>
              <a:bodyPr wrap="square" rtlCol="0">
                <a:spAutoFit/>
              </a:bodyPr>
              <a:lstStyle/>
              <a:p>
                <a:pPr algn="ctr"/>
                <a:r>
                  <a:rPr lang="en-US" sz="1200"/>
                  <a:t>runoff</a:t>
                </a:r>
              </a:p>
            </p:txBody>
          </p:sp>
          <p:sp>
            <p:nvSpPr>
              <p:cNvPr id="67" name="TextBox 66">
                <a:extLst>
                  <a:ext uri="{FF2B5EF4-FFF2-40B4-BE49-F238E27FC236}">
                    <a16:creationId xmlns:a16="http://schemas.microsoft.com/office/drawing/2014/main" id="{7F453D22-6CF8-477C-811D-F7E69549CAE0}"/>
                  </a:ext>
                </a:extLst>
              </p:cNvPr>
              <p:cNvSpPr txBox="1"/>
              <p:nvPr/>
            </p:nvSpPr>
            <p:spPr>
              <a:xfrm>
                <a:off x="5646498" y="3926676"/>
                <a:ext cx="1027521" cy="253916"/>
              </a:xfrm>
              <a:prstGeom prst="rect">
                <a:avLst/>
              </a:prstGeom>
              <a:noFill/>
            </p:spPr>
            <p:txBody>
              <a:bodyPr wrap="square" rtlCol="0">
                <a:spAutoFit/>
              </a:bodyPr>
              <a:lstStyle/>
              <a:p>
                <a:pPr algn="ctr"/>
                <a:r>
                  <a:rPr lang="en-US" sz="1050"/>
                  <a:t>assimilation</a:t>
                </a:r>
              </a:p>
            </p:txBody>
          </p:sp>
          <p:sp>
            <p:nvSpPr>
              <p:cNvPr id="68" name="TextBox 67">
                <a:extLst>
                  <a:ext uri="{FF2B5EF4-FFF2-40B4-BE49-F238E27FC236}">
                    <a16:creationId xmlns:a16="http://schemas.microsoft.com/office/drawing/2014/main" id="{B82034A3-FFB2-4C96-8715-68C6B12B5ABE}"/>
                  </a:ext>
                </a:extLst>
              </p:cNvPr>
              <p:cNvSpPr txBox="1"/>
              <p:nvPr/>
            </p:nvSpPr>
            <p:spPr>
              <a:xfrm>
                <a:off x="2403834" y="2519536"/>
                <a:ext cx="1027521" cy="253916"/>
              </a:xfrm>
              <a:prstGeom prst="rect">
                <a:avLst/>
              </a:prstGeom>
              <a:noFill/>
            </p:spPr>
            <p:txBody>
              <a:bodyPr wrap="square" rtlCol="0">
                <a:spAutoFit/>
              </a:bodyPr>
              <a:lstStyle/>
              <a:p>
                <a:pPr algn="ctr"/>
                <a:r>
                  <a:rPr lang="en-US" sz="1050"/>
                  <a:t>precipitation</a:t>
                </a:r>
              </a:p>
            </p:txBody>
          </p:sp>
          <p:sp>
            <p:nvSpPr>
              <p:cNvPr id="69" name="TextBox 68">
                <a:extLst>
                  <a:ext uri="{FF2B5EF4-FFF2-40B4-BE49-F238E27FC236}">
                    <a16:creationId xmlns:a16="http://schemas.microsoft.com/office/drawing/2014/main" id="{ED595284-D14A-4899-8413-5695C7C4C9A1}"/>
                  </a:ext>
                </a:extLst>
              </p:cNvPr>
              <p:cNvSpPr txBox="1"/>
              <p:nvPr/>
            </p:nvSpPr>
            <p:spPr>
              <a:xfrm>
                <a:off x="7038079" y="2603638"/>
                <a:ext cx="1027521" cy="253916"/>
              </a:xfrm>
              <a:prstGeom prst="rect">
                <a:avLst/>
              </a:prstGeom>
              <a:noFill/>
            </p:spPr>
            <p:txBody>
              <a:bodyPr wrap="square" rtlCol="0">
                <a:spAutoFit/>
              </a:bodyPr>
              <a:lstStyle/>
              <a:p>
                <a:pPr algn="ctr"/>
                <a:r>
                  <a:rPr lang="en-US" sz="1050"/>
                  <a:t>evaporation</a:t>
                </a:r>
              </a:p>
            </p:txBody>
          </p:sp>
          <p:sp>
            <p:nvSpPr>
              <p:cNvPr id="70" name="TextBox 69">
                <a:extLst>
                  <a:ext uri="{FF2B5EF4-FFF2-40B4-BE49-F238E27FC236}">
                    <a16:creationId xmlns:a16="http://schemas.microsoft.com/office/drawing/2014/main" id="{2077073C-174F-48E5-BC21-8E456AB8FF0A}"/>
                  </a:ext>
                </a:extLst>
              </p:cNvPr>
              <p:cNvSpPr txBox="1"/>
              <p:nvPr/>
            </p:nvSpPr>
            <p:spPr>
              <a:xfrm>
                <a:off x="5840630" y="1218542"/>
                <a:ext cx="1120286" cy="230832"/>
              </a:xfrm>
              <a:prstGeom prst="rect">
                <a:avLst/>
              </a:prstGeom>
              <a:noFill/>
            </p:spPr>
            <p:txBody>
              <a:bodyPr wrap="square" rtlCol="0">
                <a:spAutoFit/>
              </a:bodyPr>
              <a:lstStyle/>
              <a:p>
                <a:pPr algn="ctr"/>
                <a:r>
                  <a:rPr lang="en-US" sz="900"/>
                  <a:t>evapotranspiration</a:t>
                </a:r>
              </a:p>
            </p:txBody>
          </p:sp>
          <p:sp>
            <p:nvSpPr>
              <p:cNvPr id="71" name="TextBox 70">
                <a:extLst>
                  <a:ext uri="{FF2B5EF4-FFF2-40B4-BE49-F238E27FC236}">
                    <a16:creationId xmlns:a16="http://schemas.microsoft.com/office/drawing/2014/main" id="{5CEBE032-BD23-423C-A344-37FC8BCF6631}"/>
                  </a:ext>
                </a:extLst>
              </p:cNvPr>
              <p:cNvSpPr txBox="1"/>
              <p:nvPr/>
            </p:nvSpPr>
            <p:spPr>
              <a:xfrm>
                <a:off x="4348241" y="974570"/>
                <a:ext cx="1027521" cy="400110"/>
              </a:xfrm>
              <a:prstGeom prst="rect">
                <a:avLst/>
              </a:prstGeom>
              <a:noFill/>
            </p:spPr>
            <p:txBody>
              <a:bodyPr wrap="square" rtlCol="0">
                <a:spAutoFit/>
              </a:bodyPr>
              <a:lstStyle/>
              <a:p>
                <a:pPr algn="ctr"/>
                <a:r>
                  <a:rPr lang="en-US" sz="1000"/>
                  <a:t>sublimation/</a:t>
                </a:r>
              </a:p>
              <a:p>
                <a:pPr algn="ctr"/>
                <a:r>
                  <a:rPr lang="en-US" sz="1000"/>
                  <a:t>condensation</a:t>
                </a:r>
              </a:p>
            </p:txBody>
          </p:sp>
          <p:sp>
            <p:nvSpPr>
              <p:cNvPr id="72" name="TextBox 71">
                <a:extLst>
                  <a:ext uri="{FF2B5EF4-FFF2-40B4-BE49-F238E27FC236}">
                    <a16:creationId xmlns:a16="http://schemas.microsoft.com/office/drawing/2014/main" id="{A6740113-B8D7-4215-8701-4C6106F77622}"/>
                  </a:ext>
                </a:extLst>
              </p:cNvPr>
              <p:cNvSpPr txBox="1"/>
              <p:nvPr/>
            </p:nvSpPr>
            <p:spPr>
              <a:xfrm>
                <a:off x="4379570" y="1956956"/>
                <a:ext cx="1027521" cy="400110"/>
              </a:xfrm>
              <a:prstGeom prst="rect">
                <a:avLst/>
              </a:prstGeom>
              <a:noFill/>
            </p:spPr>
            <p:txBody>
              <a:bodyPr wrap="square" rtlCol="0">
                <a:spAutoFit/>
              </a:bodyPr>
              <a:lstStyle/>
              <a:p>
                <a:pPr algn="ctr"/>
                <a:r>
                  <a:rPr lang="en-US" sz="1000"/>
                  <a:t>condensation/</a:t>
                </a:r>
              </a:p>
              <a:p>
                <a:pPr algn="ctr"/>
                <a:r>
                  <a:rPr lang="en-US" sz="1000"/>
                  <a:t>evaporation</a:t>
                </a:r>
              </a:p>
            </p:txBody>
          </p:sp>
        </p:grpSp>
        <p:sp>
          <p:nvSpPr>
            <p:cNvPr id="31" name="Rectangle 30">
              <a:hlinkClick r:id="rId3" action="ppaction://hlinksldjump"/>
              <a:extLst>
                <a:ext uri="{FF2B5EF4-FFF2-40B4-BE49-F238E27FC236}">
                  <a16:creationId xmlns:a16="http://schemas.microsoft.com/office/drawing/2014/main" id="{674FA0D8-6D57-4AEE-826E-B59407BAEA2A}"/>
                </a:ext>
              </a:extLst>
            </p:cNvPr>
            <p:cNvSpPr/>
            <p:nvPr/>
          </p:nvSpPr>
          <p:spPr>
            <a:xfrm>
              <a:off x="4348241" y="781235"/>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hlinkClick r:id="rId4" action="ppaction://hlinksldjump"/>
              <a:extLst>
                <a:ext uri="{FF2B5EF4-FFF2-40B4-BE49-F238E27FC236}">
                  <a16:creationId xmlns:a16="http://schemas.microsoft.com/office/drawing/2014/main" id="{D49A3B8B-FE18-4D28-BC8D-4F5DAFFAEA57}"/>
                </a:ext>
              </a:extLst>
            </p:cNvPr>
            <p:cNvSpPr/>
            <p:nvPr/>
          </p:nvSpPr>
          <p:spPr>
            <a:xfrm>
              <a:off x="4348241" y="1766656"/>
              <a:ext cx="1058850"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hlinkClick r:id="rId5" action="ppaction://hlinksldjump"/>
              <a:extLst>
                <a:ext uri="{FF2B5EF4-FFF2-40B4-BE49-F238E27FC236}">
                  <a16:creationId xmlns:a16="http://schemas.microsoft.com/office/drawing/2014/main" id="{9E3DD665-C2B5-497E-8CE2-8DB8E7DC1D81}"/>
                </a:ext>
              </a:extLst>
            </p:cNvPr>
            <p:cNvSpPr/>
            <p:nvPr/>
          </p:nvSpPr>
          <p:spPr>
            <a:xfrm>
              <a:off x="5882634" y="915705"/>
              <a:ext cx="1078282"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hlinkClick r:id="rId6" action="ppaction://hlinksldjump"/>
              <a:extLst>
                <a:ext uri="{FF2B5EF4-FFF2-40B4-BE49-F238E27FC236}">
                  <a16:creationId xmlns:a16="http://schemas.microsoft.com/office/drawing/2014/main" id="{7C85760E-55B3-4314-905F-C1791EB16A86}"/>
                </a:ext>
              </a:extLst>
            </p:cNvPr>
            <p:cNvSpPr/>
            <p:nvPr/>
          </p:nvSpPr>
          <p:spPr>
            <a:xfrm>
              <a:off x="7154161" y="781235"/>
              <a:ext cx="762722" cy="1144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hlinkClick r:id="rId7" action="ppaction://hlinksldjump"/>
              <a:extLst>
                <a:ext uri="{FF2B5EF4-FFF2-40B4-BE49-F238E27FC236}">
                  <a16:creationId xmlns:a16="http://schemas.microsoft.com/office/drawing/2014/main" id="{2E7D54C1-ED39-4170-AD4A-438C92B8EA49}"/>
                </a:ext>
              </a:extLst>
            </p:cNvPr>
            <p:cNvSpPr/>
            <p:nvPr/>
          </p:nvSpPr>
          <p:spPr>
            <a:xfrm>
              <a:off x="2532998" y="2119426"/>
              <a:ext cx="796627"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hlinkClick r:id="rId8" action="ppaction://hlinksldjump"/>
              <a:extLst>
                <a:ext uri="{FF2B5EF4-FFF2-40B4-BE49-F238E27FC236}">
                  <a16:creationId xmlns:a16="http://schemas.microsoft.com/office/drawing/2014/main" id="{5C17E92F-4EEB-4093-89F6-CA2868714405}"/>
                </a:ext>
              </a:extLst>
            </p:cNvPr>
            <p:cNvSpPr/>
            <p:nvPr/>
          </p:nvSpPr>
          <p:spPr>
            <a:xfrm>
              <a:off x="3478490" y="2119426"/>
              <a:ext cx="768021" cy="1165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hlinkClick r:id="rId9" action="ppaction://hlinksldjump"/>
              <a:extLst>
                <a:ext uri="{FF2B5EF4-FFF2-40B4-BE49-F238E27FC236}">
                  <a16:creationId xmlns:a16="http://schemas.microsoft.com/office/drawing/2014/main" id="{6548D45E-F38E-4D22-9026-2CBEC0DA3FFA}"/>
                </a:ext>
              </a:extLst>
            </p:cNvPr>
            <p:cNvSpPr/>
            <p:nvPr/>
          </p:nvSpPr>
          <p:spPr>
            <a:xfrm>
              <a:off x="5840630" y="2242537"/>
              <a:ext cx="1078282" cy="765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hlinkClick r:id="rId10" action="ppaction://hlinksldjump"/>
              <a:extLst>
                <a:ext uri="{FF2B5EF4-FFF2-40B4-BE49-F238E27FC236}">
                  <a16:creationId xmlns:a16="http://schemas.microsoft.com/office/drawing/2014/main" id="{D1150BF2-AF33-4822-A690-634C7377A990}"/>
                </a:ext>
              </a:extLst>
            </p:cNvPr>
            <p:cNvSpPr/>
            <p:nvPr/>
          </p:nvSpPr>
          <p:spPr>
            <a:xfrm>
              <a:off x="7154161" y="2119426"/>
              <a:ext cx="79133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hlinkClick r:id="rId11" action="ppaction://hlinksldjump"/>
              <a:extLst>
                <a:ext uri="{FF2B5EF4-FFF2-40B4-BE49-F238E27FC236}">
                  <a16:creationId xmlns:a16="http://schemas.microsoft.com/office/drawing/2014/main" id="{AD01A307-5DB1-4903-8DBA-1D82DF75A4B5}"/>
                </a:ext>
              </a:extLst>
            </p:cNvPr>
            <p:cNvSpPr/>
            <p:nvPr/>
          </p:nvSpPr>
          <p:spPr>
            <a:xfrm>
              <a:off x="2677212" y="853160"/>
              <a:ext cx="703083" cy="1103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hlinkClick r:id="rId12" action="ppaction://hlinksldjump"/>
              <a:extLst>
                <a:ext uri="{FF2B5EF4-FFF2-40B4-BE49-F238E27FC236}">
                  <a16:creationId xmlns:a16="http://schemas.microsoft.com/office/drawing/2014/main" id="{7332D732-8251-4C82-A088-71AF401B6224}"/>
                </a:ext>
              </a:extLst>
            </p:cNvPr>
            <p:cNvSpPr/>
            <p:nvPr/>
          </p:nvSpPr>
          <p:spPr>
            <a:xfrm>
              <a:off x="603314" y="2773452"/>
              <a:ext cx="1027521" cy="822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hlinkClick r:id="rId13" action="ppaction://hlinksldjump"/>
              <a:extLst>
                <a:ext uri="{FF2B5EF4-FFF2-40B4-BE49-F238E27FC236}">
                  <a16:creationId xmlns:a16="http://schemas.microsoft.com/office/drawing/2014/main" id="{A2A9A172-66E8-47D8-840D-B4E1039779DC}"/>
                </a:ext>
              </a:extLst>
            </p:cNvPr>
            <p:cNvSpPr/>
            <p:nvPr/>
          </p:nvSpPr>
          <p:spPr>
            <a:xfrm>
              <a:off x="5761529" y="3429000"/>
              <a:ext cx="725865"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hlinkClick r:id="rId14" action="ppaction://hlinksldjump"/>
              <a:extLst>
                <a:ext uri="{FF2B5EF4-FFF2-40B4-BE49-F238E27FC236}">
                  <a16:creationId xmlns:a16="http://schemas.microsoft.com/office/drawing/2014/main" id="{7658AE09-9C4D-46BF-94CA-E633F714F5C8}"/>
                </a:ext>
              </a:extLst>
            </p:cNvPr>
            <p:cNvSpPr/>
            <p:nvPr/>
          </p:nvSpPr>
          <p:spPr>
            <a:xfrm>
              <a:off x="3992250" y="3703199"/>
              <a:ext cx="1058850"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hlinkClick r:id="rId15" action="ppaction://hlinksldjump"/>
              <a:extLst>
                <a:ext uri="{FF2B5EF4-FFF2-40B4-BE49-F238E27FC236}">
                  <a16:creationId xmlns:a16="http://schemas.microsoft.com/office/drawing/2014/main" id="{2A9950F7-F02A-4503-825D-C4974E852556}"/>
                </a:ext>
              </a:extLst>
            </p:cNvPr>
            <p:cNvSpPr/>
            <p:nvPr/>
          </p:nvSpPr>
          <p:spPr>
            <a:xfrm>
              <a:off x="1790072" y="3885666"/>
              <a:ext cx="1042172"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hlinkClick r:id="rId16" action="ppaction://hlinksldjump"/>
              <a:extLst>
                <a:ext uri="{FF2B5EF4-FFF2-40B4-BE49-F238E27FC236}">
                  <a16:creationId xmlns:a16="http://schemas.microsoft.com/office/drawing/2014/main" id="{B254D50A-0792-456E-8FBB-D6F972B3C523}"/>
                </a:ext>
              </a:extLst>
            </p:cNvPr>
            <p:cNvSpPr/>
            <p:nvPr/>
          </p:nvSpPr>
          <p:spPr>
            <a:xfrm>
              <a:off x="603314" y="3833568"/>
              <a:ext cx="725865" cy="1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hlinkClick r:id="rId17" action="ppaction://hlinksldjump"/>
              <a:extLst>
                <a:ext uri="{FF2B5EF4-FFF2-40B4-BE49-F238E27FC236}">
                  <a16:creationId xmlns:a16="http://schemas.microsoft.com/office/drawing/2014/main" id="{BE744291-69B9-478D-AE55-DF80FEC3324A}"/>
                </a:ext>
              </a:extLst>
            </p:cNvPr>
            <p:cNvSpPr/>
            <p:nvPr/>
          </p:nvSpPr>
          <p:spPr>
            <a:xfrm>
              <a:off x="603314" y="5316236"/>
              <a:ext cx="1027521" cy="7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hlinkClick r:id="rId18" action="ppaction://hlinksldjump"/>
              <a:extLst>
                <a:ext uri="{FF2B5EF4-FFF2-40B4-BE49-F238E27FC236}">
                  <a16:creationId xmlns:a16="http://schemas.microsoft.com/office/drawing/2014/main" id="{911F1667-AEB9-4FA0-B35F-2E86CBA7C6CB}"/>
                </a:ext>
              </a:extLst>
            </p:cNvPr>
            <p:cNvSpPr/>
            <p:nvPr/>
          </p:nvSpPr>
          <p:spPr>
            <a:xfrm>
              <a:off x="2032986" y="5070015"/>
              <a:ext cx="766036" cy="1179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hlinkClick r:id="rId19" action="ppaction://hlinksldjump"/>
              <a:extLst>
                <a:ext uri="{FF2B5EF4-FFF2-40B4-BE49-F238E27FC236}">
                  <a16:creationId xmlns:a16="http://schemas.microsoft.com/office/drawing/2014/main" id="{440A99DD-E108-44CB-A36D-2E3CB628D7E8}"/>
                </a:ext>
              </a:extLst>
            </p:cNvPr>
            <p:cNvSpPr/>
            <p:nvPr/>
          </p:nvSpPr>
          <p:spPr>
            <a:xfrm>
              <a:off x="2964729" y="4886038"/>
              <a:ext cx="1027521" cy="775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hlinkClick r:id="rId20" action="ppaction://hlinksldjump"/>
              <a:extLst>
                <a:ext uri="{FF2B5EF4-FFF2-40B4-BE49-F238E27FC236}">
                  <a16:creationId xmlns:a16="http://schemas.microsoft.com/office/drawing/2014/main" id="{4AF26431-5F41-4E38-85AE-8E5525B00356}"/>
                </a:ext>
              </a:extLst>
            </p:cNvPr>
            <p:cNvSpPr/>
            <p:nvPr/>
          </p:nvSpPr>
          <p:spPr>
            <a:xfrm>
              <a:off x="4215212" y="5525838"/>
              <a:ext cx="1027521" cy="807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hlinkClick r:id="rId21" action="ppaction://hlinksldjump"/>
              <a:extLst>
                <a:ext uri="{FF2B5EF4-FFF2-40B4-BE49-F238E27FC236}">
                  <a16:creationId xmlns:a16="http://schemas.microsoft.com/office/drawing/2014/main" id="{6410A669-064D-47F7-9A2E-222A8610A408}"/>
                </a:ext>
              </a:extLst>
            </p:cNvPr>
            <p:cNvSpPr/>
            <p:nvPr/>
          </p:nvSpPr>
          <p:spPr>
            <a:xfrm>
              <a:off x="5725192" y="4886038"/>
              <a:ext cx="783120" cy="1124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hlinkClick r:id="rId22" action="ppaction://hlinksldjump"/>
              <a:extLst>
                <a:ext uri="{FF2B5EF4-FFF2-40B4-BE49-F238E27FC236}">
                  <a16:creationId xmlns:a16="http://schemas.microsoft.com/office/drawing/2014/main" id="{37B144A2-BADB-4FF1-B058-C7D1337DF0B3}"/>
                </a:ext>
              </a:extLst>
            </p:cNvPr>
            <p:cNvSpPr/>
            <p:nvPr/>
          </p:nvSpPr>
          <p:spPr>
            <a:xfrm>
              <a:off x="6641434" y="4904200"/>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hlinkClick r:id="rId23" action="ppaction://hlinksldjump"/>
              <a:extLst>
                <a:ext uri="{FF2B5EF4-FFF2-40B4-BE49-F238E27FC236}">
                  <a16:creationId xmlns:a16="http://schemas.microsoft.com/office/drawing/2014/main" id="{4A1253ED-8D96-400D-BB99-DAAE3C7303B4}"/>
                </a:ext>
              </a:extLst>
            </p:cNvPr>
            <p:cNvSpPr/>
            <p:nvPr/>
          </p:nvSpPr>
          <p:spPr>
            <a:xfrm>
              <a:off x="7549826" y="4886038"/>
              <a:ext cx="783120" cy="1107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49973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B642AD3098884BACED389B5E67E032" ma:contentTypeVersion="2" ma:contentTypeDescription="Create a new document." ma:contentTypeScope="" ma:versionID="eff0e194de0b9981de4d05a548340784">
  <xsd:schema xmlns:xsd="http://www.w3.org/2001/XMLSchema" xmlns:xs="http://www.w3.org/2001/XMLSchema" xmlns:p="http://schemas.microsoft.com/office/2006/metadata/properties" xmlns:ns1="http://schemas.microsoft.com/sharepoint/v3" targetNamespace="http://schemas.microsoft.com/office/2006/metadata/properties" ma:root="true" ma:fieldsID="a08369911182445a7d532ea4903360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5BA8294-9FB3-4EEC-9FF5-B294E535A154}"/>
</file>

<file path=customXml/itemProps2.xml><?xml version="1.0" encoding="utf-8"?>
<ds:datastoreItem xmlns:ds="http://schemas.openxmlformats.org/officeDocument/2006/customXml" ds:itemID="{1004AC8E-1C88-4F58-926E-6FEF5FF0B048}">
  <ds:schemaRefs>
    <ds:schemaRef ds:uri="http://schemas.microsoft.com/sharepoint/v3/contenttype/forms"/>
  </ds:schemaRefs>
</ds:datastoreItem>
</file>

<file path=customXml/itemProps3.xml><?xml version="1.0" encoding="utf-8"?>
<ds:datastoreItem xmlns:ds="http://schemas.openxmlformats.org/officeDocument/2006/customXml" ds:itemID="{C0DF5A1C-AFE3-4DF8-BE76-C8995B1ADA5C}">
  <ds:schemaRefs>
    <ds:schemaRef ds:uri="e176e034-99a2-4673-8ee9-378b563003fd"/>
    <ds:schemaRef ds:uri="e3887377-2e07-408a-a93d-26a6de003c4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22</Slides>
  <Notes>0</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Robertson, Wendy</dc:creator>
  <cp:revision>1</cp:revision>
  <dcterms:created xsi:type="dcterms:W3CDTF">2021-09-09T15:43:55Z</dcterms:created>
  <dcterms:modified xsi:type="dcterms:W3CDTF">2021-09-09T20:53:08Z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0x01010083B642AD3098884BACED389B5E67E032</vt:lpwstr>
  </property>
</Properties>
</file>