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2" r:id="rId9"/>
    <p:sldId id="263" r:id="rId10"/>
    <p:sldId id="260" r:id="rId11"/>
    <p:sldId id="26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5" userDrawn="1">
          <p15:clr>
            <a:srgbClr val="A4A3A4"/>
          </p15:clr>
        </p15:guide>
        <p15:guide id="2" pos="28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92C"/>
    <a:srgbClr val="6A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71"/>
    <p:restoredTop sz="94650"/>
  </p:normalViewPr>
  <p:slideViewPr>
    <p:cSldViewPr snapToGrid="0" snapToObjects="1" showGuides="1">
      <p:cViewPr varScale="1">
        <p:scale>
          <a:sx n="225" d="100"/>
          <a:sy n="225" d="100"/>
        </p:scale>
        <p:origin x="168" y="904"/>
      </p:cViewPr>
      <p:guideLst>
        <p:guide orient="horz" pos="1695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E029D-4975-9049-A4B2-065531108780}" type="datetimeFigureOut">
              <a:rPr lang="en-US" smtClean="0"/>
              <a:t>3/8/23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3E56B-C3C4-8E4F-B314-D5C81CC34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78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3872204"/>
            <a:ext cx="7604449" cy="1271296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522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3872204"/>
            <a:ext cx="7604449" cy="1271296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394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3872204"/>
            <a:ext cx="7604449" cy="1271296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D3728AA-24D9-6AF7-C902-70883DD675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69875"/>
            <a:ext cx="9144000" cy="36020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188969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9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FFC92C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18896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6734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8229600" cy="4364181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</p:spTree>
    <p:extLst>
      <p:ext uri="{BB962C8B-B14F-4D97-AF65-F5344CB8AC3E}">
        <p14:creationId xmlns:p14="http://schemas.microsoft.com/office/powerpoint/2010/main" val="342838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Content Slid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180571"/>
          </a:xfrm>
        </p:spPr>
        <p:txBody>
          <a:bodyPr/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400">
                <a:latin typeface="Franklin Gothic Book" panose="020B0503020102020204" pitchFamily="34" charset="0"/>
              </a:defRPr>
            </a:lvl2pPr>
            <a:lvl3pPr>
              <a:defRPr sz="2000">
                <a:latin typeface="Franklin Gothic Book" panose="020B0503020102020204" pitchFamily="34" charset="0"/>
              </a:defRPr>
            </a:lvl3pPr>
            <a:lvl4pPr>
              <a:defRPr sz="1800">
                <a:latin typeface="Franklin Gothic Book" panose="020B0503020102020204" pitchFamily="34" charset="0"/>
              </a:defRPr>
            </a:lvl4pPr>
            <a:lvl5pPr>
              <a:defRPr sz="1800"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180571"/>
          </a:xfrm>
        </p:spPr>
        <p:txBody>
          <a:bodyPr/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400">
                <a:latin typeface="Franklin Gothic Book" panose="020B0503020102020204" pitchFamily="34" charset="0"/>
              </a:defRPr>
            </a:lvl2pPr>
            <a:lvl3pPr>
              <a:defRPr sz="2000">
                <a:latin typeface="Franklin Gothic Book" panose="020B0503020102020204" pitchFamily="34" charset="0"/>
              </a:defRPr>
            </a:lvl3pPr>
            <a:lvl4pPr>
              <a:defRPr sz="1800">
                <a:latin typeface="Franklin Gothic Book" panose="020B0503020102020204" pitchFamily="34" charset="0"/>
              </a:defRPr>
            </a:lvl4pPr>
            <a:lvl5pPr>
              <a:defRPr sz="1800"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486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le and Content Slid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700" b="1">
                <a:solidFill>
                  <a:srgbClr val="6A0032"/>
                </a:solidFill>
                <a:latin typeface="Franklin Gothic Book" panose="020B05030201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757964"/>
          </a:xfrm>
        </p:spPr>
        <p:txBody>
          <a:bodyPr/>
          <a:lstStyle>
            <a:lvl1pPr>
              <a:defRPr sz="2400">
                <a:latin typeface="Franklin Gothic Book" panose="020B0503020102020204" pitchFamily="34" charset="0"/>
              </a:defRPr>
            </a:lvl1pPr>
            <a:lvl2pPr>
              <a:defRPr sz="2000">
                <a:latin typeface="Franklin Gothic Book" panose="020B0503020102020204" pitchFamily="34" charset="0"/>
              </a:defRPr>
            </a:lvl2pPr>
            <a:lvl3pPr>
              <a:defRPr sz="18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2700" b="1">
                <a:solidFill>
                  <a:srgbClr val="6A0032"/>
                </a:solidFill>
                <a:latin typeface="Franklin Gothic Book" panose="020B05030201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757964"/>
          </a:xfrm>
        </p:spPr>
        <p:txBody>
          <a:bodyPr/>
          <a:lstStyle>
            <a:lvl1pPr>
              <a:defRPr sz="2400">
                <a:latin typeface="Franklin Gothic Book" panose="020B0503020102020204" pitchFamily="34" charset="0"/>
              </a:defRPr>
            </a:lvl1pPr>
            <a:lvl2pPr>
              <a:defRPr sz="2000">
                <a:latin typeface="Franklin Gothic Book" panose="020B0503020102020204" pitchFamily="34" charset="0"/>
              </a:defRPr>
            </a:lvl2pPr>
            <a:lvl3pPr>
              <a:defRPr sz="18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087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F1AA2-E424-AF48-BE0B-AA2CA13DBDC8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6C1F-A62A-E649-96ED-1A90FB2BF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2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0" r:id="rId4"/>
    <p:sldLayoutId id="2147483656" r:id="rId5"/>
    <p:sldLayoutId id="2147483657" r:id="rId6"/>
    <p:sldLayoutId id="2147483652" r:id="rId7"/>
    <p:sldLayoutId id="2147483653" r:id="rId8"/>
  </p:sldLayoutIdLst>
  <p:txStyles>
    <p:titleStyle>
      <a:lvl1pPr algn="ctr" defTabSz="45718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45718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F3BC4-FCE4-5352-D268-518D4DFD98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74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6055E-F1B8-9A00-D1EF-4B625E7235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3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0D731-753C-A314-4C2E-919E6FB591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C1D9CB-197F-CDF1-6DF5-00475C6B3B2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308808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518B5-77DD-9542-335E-7A11F7905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FA129-6898-D6C3-230D-2DA51854A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51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CEB74-B7B3-C17A-43A7-E4EEE37DF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B77A8-7971-22DB-BE52-0DD752BB2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50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C45DF-0683-9682-7840-B8B72E49C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72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DECDD-B6B6-BF27-3354-04028757F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DC8DE-2957-1DE3-7138-D9A379F6AD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10D0A-75E8-7C03-469D-FC73B1A095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81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19E9C-698B-8EA5-6D85-E900F753C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A6AEC-6D59-B3B7-EF1B-8661E6E89F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61419-8F65-B6EF-3BEE-C183EF0864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50F5E4-29A4-6859-6F23-2C2ECB6848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7B7F31-B290-715F-FBA1-AEA2FB47AE4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10481"/>
      </p:ext>
    </p:extLst>
  </p:cSld>
  <p:clrMapOvr>
    <a:masterClrMapping/>
  </p:clrMapOvr>
</p:sld>
</file>

<file path=ppt/theme/theme1.xml><?xml version="1.0" encoding="utf-8"?>
<a:theme xmlns:a="http://schemas.openxmlformats.org/drawingml/2006/main" name="C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B070FFCC4B484B9B6D0ED0891280A3" ma:contentTypeVersion="1" ma:contentTypeDescription="Create a new document." ma:contentTypeScope="" ma:versionID="25ed3bf056561ec4485c615ed6467c1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cb23e8d8dfbb469f2c2cb1edda5cd6f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0C99DCC-F261-4EE8-8F36-038D26E067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CE1417-CF2B-4540-A9DE-6948D5ECD6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869962-C0D3-49E1-A850-D85AEC75725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CBA</Template>
  <TotalTime>438</TotalTime>
  <Words>0</Words>
  <Application>Microsoft Macintosh PowerPoint</Application>
  <PresentationFormat>On-screen Show (16:9)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Franklin Gothic Book</vt:lpstr>
      <vt:lpstr>Franklin Gothic Demi Cond</vt:lpstr>
      <vt:lpstr>CAM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Nathan Wheeler</dc:creator>
  <cp:lastModifiedBy>Purdy, Melissa Nicole</cp:lastModifiedBy>
  <cp:revision>20</cp:revision>
  <dcterms:created xsi:type="dcterms:W3CDTF">2018-09-17T15:50:39Z</dcterms:created>
  <dcterms:modified xsi:type="dcterms:W3CDTF">2023-03-08T13:39:05Z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0x010100B0B070FFCC4B484B9B6D0ED0891280A3</vt:lpwstr>
  </property>
</Properties>
</file>