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2" r:id="rId9"/>
    <p:sldId id="263" r:id="rId10"/>
    <p:sldId id="260" r:id="rId11"/>
    <p:sldId id="26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5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2C"/>
    <a:srgbClr val="6A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/>
    <p:restoredTop sz="94650"/>
  </p:normalViewPr>
  <p:slideViewPr>
    <p:cSldViewPr snapToGrid="0" snapToObjects="1" showGuides="1">
      <p:cViewPr varScale="1">
        <p:scale>
          <a:sx n="171" d="100"/>
          <a:sy n="171" d="100"/>
        </p:scale>
        <p:origin x="976" y="168"/>
      </p:cViewPr>
      <p:guideLst>
        <p:guide orient="horz" pos="1695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E029D-4975-9049-A4B2-065531108780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3E56B-C3C4-8E4F-B314-D5C81CC34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7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72204"/>
            <a:ext cx="7048691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522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76799"/>
            <a:ext cx="7048692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394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2204"/>
            <a:ext cx="7053287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D3728AA-24D9-6AF7-C902-70883DD675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69875"/>
            <a:ext cx="9144000" cy="36020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9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C92C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144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4365226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177683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ntent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86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and Content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8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1AA2-E424-AF48-BE0B-AA2CA13DBDC8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6C1F-A62A-E649-96ED-1A90FB2B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6" r:id="rId5"/>
    <p:sldLayoutId id="2147483657" r:id="rId6"/>
    <p:sldLayoutId id="2147483652" r:id="rId7"/>
    <p:sldLayoutId id="2147483653" r:id="rId8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0264-4522-FFE1-C145-86B55DAF90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0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21BB-8C42-E5EC-EA61-FA9DAA1B8D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2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7F7ED-7F3D-9421-362A-72357D417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260C0-EE97-0855-83D2-995ABBC15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3138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C7987-5D2F-4C29-4FA6-0ADFD20A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986C6-4B85-A7C0-6C26-E5CA67566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26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8AC29-0D26-E8CA-66E9-06957DE0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056F9-28D0-A36D-58F7-23123E731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73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331E8-9055-FDC7-C34D-A663BB2B4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8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F84D8-9FDE-1FDB-A505-E698CC1B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529D2-E69B-8C65-A6CA-AA62019234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D2EAC-3488-1A5A-BECE-AEA1F8BE26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1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12A2-1E28-CF8D-5EEC-21BF447F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70FC5-D05A-0D5F-A029-B1EBB4AB14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31652-2810-CC95-767C-E82850C66F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34E2D-27A5-0881-368C-FEB8FA45F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21981-2483-3EC1-8AF2-3746369A8C9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0812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070FFCC4B484B9B6D0ED0891280A3" ma:contentTypeVersion="1" ma:contentTypeDescription="Create a new document." ma:contentTypeScope="" ma:versionID="25ed3bf056561ec4485c615ed6467c1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cb23e8d8dfbb469f2c2cb1edda5cd6f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3CE1417-CF2B-4540-A9DE-6948D5ECD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C99DCC-F261-4EE8-8F36-038D26E067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869962-C0D3-49E1-A850-D85AEC75725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CBA</Template>
  <TotalTime>499</TotalTime>
  <Words>0</Words>
  <Application>Microsoft Macintosh PowerPoint</Application>
  <PresentationFormat>On-screen Show (16:9)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Demi Cond</vt:lpstr>
      <vt:lpstr>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Nathan Wheeler</dc:creator>
  <cp:lastModifiedBy>Purdy, Melissa Nicole</cp:lastModifiedBy>
  <cp:revision>23</cp:revision>
  <dcterms:created xsi:type="dcterms:W3CDTF">2018-09-17T15:50:39Z</dcterms:created>
  <dcterms:modified xsi:type="dcterms:W3CDTF">2023-03-08T14:14:50Z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0x010100B0B070FFCC4B484B9B6D0ED0891280A3</vt:lpwstr>
  </property>
</Properties>
</file>