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sldIdLst>
    <p:sldId id="256" r:id="rId5"/>
    <p:sldId id="257" r:id="rId6"/>
    <p:sldId id="258" r:id="rId7"/>
    <p:sldId id="259" r:id="rId8"/>
    <p:sldId id="262" r:id="rId9"/>
    <p:sldId id="263" r:id="rId10"/>
    <p:sldId id="260" r:id="rId11"/>
    <p:sldId id="261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95" userDrawn="1">
          <p15:clr>
            <a:srgbClr val="A4A3A4"/>
          </p15:clr>
        </p15:guide>
        <p15:guide id="2" pos="28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92C"/>
    <a:srgbClr val="6A00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24"/>
    <p:restoredTop sz="94650"/>
  </p:normalViewPr>
  <p:slideViewPr>
    <p:cSldViewPr snapToGrid="0" snapToObjects="1" showGuides="1">
      <p:cViewPr varScale="1">
        <p:scale>
          <a:sx n="171" d="100"/>
          <a:sy n="171" d="100"/>
        </p:scale>
        <p:origin x="976" y="168"/>
      </p:cViewPr>
      <p:guideLst>
        <p:guide orient="horz" pos="1695"/>
        <p:guide pos="28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4E029D-4975-9049-A4B2-065531108780}" type="datetimeFigureOut">
              <a:rPr lang="en-US" smtClean="0"/>
              <a:t>3/8/23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E3E56B-C3C4-8E4F-B314-D5C81CC34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078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872204"/>
            <a:ext cx="7369791" cy="1271296"/>
          </a:xfrm>
        </p:spPr>
        <p:txBody>
          <a:bodyPr/>
          <a:lstStyle>
            <a:lvl1pPr>
              <a:defRPr baseline="0">
                <a:solidFill>
                  <a:srgbClr val="FFFFFF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65228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" y="3876799"/>
            <a:ext cx="7369791" cy="1271296"/>
          </a:xfrm>
        </p:spPr>
        <p:txBody>
          <a:bodyPr/>
          <a:lstStyle>
            <a:lvl1pPr>
              <a:defRPr baseline="0">
                <a:solidFill>
                  <a:srgbClr val="FFFFFF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13943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3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" y="3872204"/>
            <a:ext cx="7365243" cy="1271296"/>
          </a:xfrm>
        </p:spPr>
        <p:txBody>
          <a:bodyPr/>
          <a:lstStyle>
            <a:lvl1pPr>
              <a:defRPr baseline="0">
                <a:solidFill>
                  <a:srgbClr val="FFFFFF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FD3728AA-24D9-6AF7-C902-70883DD6751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269875"/>
            <a:ext cx="9144000" cy="360203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5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Sli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6A0032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188969"/>
          </a:xfrm>
        </p:spPr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  <a:lvl2pPr>
              <a:defRPr>
                <a:latin typeface="Franklin Gothic Book" panose="020B0503020102020204" pitchFamily="34" charset="0"/>
              </a:defRPr>
            </a:lvl2pPr>
            <a:lvl3pPr>
              <a:defRPr>
                <a:latin typeface="Franklin Gothic Book" panose="020B0503020102020204" pitchFamily="34" charset="0"/>
              </a:defRPr>
            </a:lvl3pPr>
            <a:lvl4pPr>
              <a:defRPr>
                <a:latin typeface="Franklin Gothic Book" panose="020B0503020102020204" pitchFamily="34" charset="0"/>
              </a:defRPr>
            </a:lvl4pPr>
            <a:lvl5pPr>
              <a:defRPr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595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 Sli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FFC92C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add section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18896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Franklin Gothic Book" panose="020B0503020102020204" pitchFamily="34" charset="0"/>
              </a:defRPr>
            </a:lvl1pPr>
            <a:lvl2pPr>
              <a:defRPr>
                <a:solidFill>
                  <a:schemeClr val="bg1"/>
                </a:solidFill>
                <a:latin typeface="Franklin Gothic Book" panose="020B0503020102020204" pitchFamily="34" charset="0"/>
              </a:defRPr>
            </a:lvl2pPr>
            <a:lvl3pPr>
              <a:defRPr>
                <a:solidFill>
                  <a:schemeClr val="bg1"/>
                </a:solidFill>
                <a:latin typeface="Franklin Gothic Book" panose="020B0503020102020204" pitchFamily="34" charset="0"/>
              </a:defRPr>
            </a:lvl3pPr>
            <a:lvl4pPr>
              <a:defRPr>
                <a:solidFill>
                  <a:schemeClr val="bg1"/>
                </a:solidFill>
                <a:latin typeface="Franklin Gothic Book" panose="020B0503020102020204" pitchFamily="34" charset="0"/>
              </a:defRPr>
            </a:lvl4pPr>
            <a:lvl5pPr>
              <a:defRPr>
                <a:solidFill>
                  <a:schemeClr val="bg1"/>
                </a:solidFill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97082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 Sli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0"/>
            <a:ext cx="8229600" cy="4369821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add section title</a:t>
            </a:r>
          </a:p>
        </p:txBody>
      </p:sp>
    </p:spTree>
    <p:extLst>
      <p:ext uri="{BB962C8B-B14F-4D97-AF65-F5344CB8AC3E}">
        <p14:creationId xmlns:p14="http://schemas.microsoft.com/office/powerpoint/2010/main" val="1033221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and Content Slide 2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6A0032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180571"/>
          </a:xfrm>
        </p:spPr>
        <p:txBody>
          <a:bodyPr/>
          <a:lstStyle>
            <a:lvl1pPr>
              <a:defRPr sz="2800">
                <a:latin typeface="Franklin Gothic Book" panose="020B0503020102020204" pitchFamily="34" charset="0"/>
              </a:defRPr>
            </a:lvl1pPr>
            <a:lvl2pPr>
              <a:defRPr sz="2400">
                <a:latin typeface="Franklin Gothic Book" panose="020B0503020102020204" pitchFamily="34" charset="0"/>
              </a:defRPr>
            </a:lvl2pPr>
            <a:lvl3pPr>
              <a:defRPr sz="2000">
                <a:latin typeface="Franklin Gothic Book" panose="020B0503020102020204" pitchFamily="34" charset="0"/>
              </a:defRPr>
            </a:lvl3pPr>
            <a:lvl4pPr>
              <a:defRPr sz="1800">
                <a:latin typeface="Franklin Gothic Book" panose="020B0503020102020204" pitchFamily="34" charset="0"/>
              </a:defRPr>
            </a:lvl4pPr>
            <a:lvl5pPr>
              <a:defRPr sz="1800">
                <a:latin typeface="Franklin Gothic Book" panose="020B05030201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180571"/>
          </a:xfrm>
        </p:spPr>
        <p:txBody>
          <a:bodyPr/>
          <a:lstStyle>
            <a:lvl1pPr>
              <a:defRPr sz="2800">
                <a:latin typeface="Franklin Gothic Book" panose="020B0503020102020204" pitchFamily="34" charset="0"/>
              </a:defRPr>
            </a:lvl1pPr>
            <a:lvl2pPr>
              <a:defRPr sz="2400">
                <a:latin typeface="Franklin Gothic Book" panose="020B0503020102020204" pitchFamily="34" charset="0"/>
              </a:defRPr>
            </a:lvl2pPr>
            <a:lvl3pPr>
              <a:defRPr sz="2000">
                <a:latin typeface="Franklin Gothic Book" panose="020B0503020102020204" pitchFamily="34" charset="0"/>
              </a:defRPr>
            </a:lvl3pPr>
            <a:lvl4pPr>
              <a:defRPr sz="1800">
                <a:latin typeface="Franklin Gothic Book" panose="020B0503020102020204" pitchFamily="34" charset="0"/>
              </a:defRPr>
            </a:lvl4pPr>
            <a:lvl5pPr>
              <a:defRPr sz="1800">
                <a:latin typeface="Franklin Gothic Book" panose="020B05030201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44865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itle and Content Slide 3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6A0032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151335"/>
            <a:ext cx="4040188" cy="479822"/>
          </a:xfrm>
        </p:spPr>
        <p:txBody>
          <a:bodyPr anchor="b">
            <a:noAutofit/>
          </a:bodyPr>
          <a:lstStyle>
            <a:lvl1pPr marL="0" indent="0">
              <a:buNone/>
              <a:defRPr sz="2700" b="1">
                <a:solidFill>
                  <a:srgbClr val="6A0032"/>
                </a:solidFill>
                <a:latin typeface="Franklin Gothic Book" panose="020B0503020102020204" pitchFamily="34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1631156"/>
            <a:ext cx="4040188" cy="2757964"/>
          </a:xfrm>
        </p:spPr>
        <p:txBody>
          <a:bodyPr/>
          <a:lstStyle>
            <a:lvl1pPr>
              <a:defRPr sz="2400">
                <a:latin typeface="Franklin Gothic Book" panose="020B0503020102020204" pitchFamily="34" charset="0"/>
              </a:defRPr>
            </a:lvl1pPr>
            <a:lvl2pPr>
              <a:defRPr sz="2000">
                <a:latin typeface="Franklin Gothic Book" panose="020B0503020102020204" pitchFamily="34" charset="0"/>
              </a:defRPr>
            </a:lvl2pPr>
            <a:lvl3pPr>
              <a:defRPr sz="18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1" y="1151335"/>
            <a:ext cx="4041775" cy="479822"/>
          </a:xfrm>
        </p:spPr>
        <p:txBody>
          <a:bodyPr anchor="b">
            <a:noAutofit/>
          </a:bodyPr>
          <a:lstStyle>
            <a:lvl1pPr marL="0" indent="0">
              <a:buNone/>
              <a:defRPr sz="2700" b="1">
                <a:solidFill>
                  <a:srgbClr val="6A0032"/>
                </a:solidFill>
                <a:latin typeface="Franklin Gothic Book" panose="020B0503020102020204" pitchFamily="34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1" y="1631156"/>
            <a:ext cx="4041775" cy="2757964"/>
          </a:xfrm>
        </p:spPr>
        <p:txBody>
          <a:bodyPr/>
          <a:lstStyle>
            <a:lvl1pPr>
              <a:defRPr sz="2400">
                <a:latin typeface="Franklin Gothic Book" panose="020B0503020102020204" pitchFamily="34" charset="0"/>
              </a:defRPr>
            </a:lvl1pPr>
            <a:lvl2pPr>
              <a:defRPr sz="2000">
                <a:latin typeface="Franklin Gothic Book" panose="020B0503020102020204" pitchFamily="34" charset="0"/>
              </a:defRPr>
            </a:lvl2pPr>
            <a:lvl3pPr>
              <a:defRPr sz="18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80872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F1AA2-E424-AF48-BE0B-AA2CA13DBDC8}" type="datetimeFigureOut">
              <a:rPr lang="en-US" smtClean="0"/>
              <a:t>3/8/23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96C1F-A62A-E649-96ED-1A90FB2BF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426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  <p:sldLayoutId id="2147483650" r:id="rId4"/>
    <p:sldLayoutId id="2147483656" r:id="rId5"/>
    <p:sldLayoutId id="2147483657" r:id="rId6"/>
    <p:sldLayoutId id="2147483652" r:id="rId7"/>
    <p:sldLayoutId id="2147483653" r:id="rId8"/>
  </p:sldLayoutIdLst>
  <p:txStyles>
    <p:titleStyle>
      <a:lvl1pPr algn="ctr" defTabSz="457189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457189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457189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457189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457189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457189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50264-4522-FFE1-C145-86B55DAF90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909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921BB-8C42-E5EC-EA61-FA9DAA1B8D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220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7F7ED-7F3D-9421-362A-72357D4173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F260C0-EE97-0855-83D2-995ABBC159D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931383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C7987-5D2F-4C29-4FA6-0ADFD20AD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986C6-4B85-A7C0-6C26-E5CA675665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526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A71BD-5179-A273-A724-FA7368DA3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55260E-42AD-6082-B557-308BF136E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448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77CFA-0C4E-0B30-B8DB-B4D4C2FBA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954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F84D8-9FDE-1FDB-A505-E698CC1B0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529D2-E69B-8C65-A6CA-AA62019234A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1D2EAC-3488-1A5A-BECE-AEA1F8BE261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816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812A2-1E28-CF8D-5EEC-21BF447F5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A70FC5-D05A-0D5F-A029-B1EBB4AB14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331652-2810-CC95-767C-E82850C66FA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334E2D-27A5-0881-368C-FEB8FA45F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A21981-2483-3EC1-8AF2-3746369A8C9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608124"/>
      </p:ext>
    </p:extLst>
  </p:cSld>
  <p:clrMapOvr>
    <a:masterClrMapping/>
  </p:clrMapOvr>
</p:sld>
</file>

<file path=ppt/theme/theme1.xml><?xml version="1.0" encoding="utf-8"?>
<a:theme xmlns:a="http://schemas.openxmlformats.org/drawingml/2006/main" name="CM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B070FFCC4B484B9B6D0ED0891280A3" ma:contentTypeVersion="1" ma:contentTypeDescription="Create a new document." ma:contentTypeScope="" ma:versionID="25ed3bf056561ec4485c615ed6467c1d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cb23e8d8dfbb469f2c2cb1edda5cd6f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3CE1417-CF2B-4540-A9DE-6948D5ECD6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0C99DCC-F261-4EE8-8F36-038D26E067F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9869962-C0D3-49E1-A850-D85AEC75725B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CBA</Template>
  <TotalTime>465</TotalTime>
  <Words>0</Words>
  <Application>Microsoft Macintosh PowerPoint</Application>
  <PresentationFormat>On-screen Show (16:9)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Franklin Gothic Book</vt:lpstr>
      <vt:lpstr>Franklin Gothic Demi Cond</vt:lpstr>
      <vt:lpstr>CMED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Jones, Nathan Wheeler</dc:creator>
  <cp:lastModifiedBy>Purdy, Melissa Nicole</cp:lastModifiedBy>
  <cp:revision>24</cp:revision>
  <dcterms:created xsi:type="dcterms:W3CDTF">2018-09-17T15:50:39Z</dcterms:created>
  <dcterms:modified xsi:type="dcterms:W3CDTF">2023-03-08T14:15:06Z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0x010100B0B070FFCC4B484B9B6D0ED0891280A3</vt:lpwstr>
  </property>
</Properties>
</file>