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5733"/>
    <p:restoredTop sz="86477"/>
  </p:normalViewPr>
  <p:slideViewPr>
    <p:cSldViewPr snapToGrid="0" snapToObjects="1" showGuides="1">
      <p:cViewPr varScale="1">
        <p:scale>
          <a:sx n="152" d="100"/>
          <a:sy n="152" d="100"/>
        </p:scale>
        <p:origin x="200" y="264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3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3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56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79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8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1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13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53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946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51957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B8CD-FBD0-4942-3E9B-8079C708D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609D4-BDE6-37D4-8D7B-0532ECA32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02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A18F-4640-A351-5452-0A6E46BC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288338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330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25</cp:revision>
  <dcterms:created xsi:type="dcterms:W3CDTF">2018-09-17T15:28:12Z</dcterms:created>
  <dcterms:modified xsi:type="dcterms:W3CDTF">2026-06-03T13:46:22Z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