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10"/>
    <p:restoredTop sz="86468"/>
  </p:normalViewPr>
  <p:slideViewPr>
    <p:cSldViewPr snapToGrid="0" snapToObjects="1" showGuides="1">
      <p:cViewPr varScale="1">
        <p:scale>
          <a:sx n="132" d="100"/>
          <a:sy n="132" d="100"/>
        </p:scale>
        <p:origin x="1872" y="168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18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8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3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1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60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0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7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417733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412089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412089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338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42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68346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91D8C-E8CE-BBCD-04C0-A5632446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Maroon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F2BB-D2EB-7423-0FFF-14F67D15E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4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FDC5B-E626-FB7B-0228-BA46428DC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306103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CB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321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CBA</vt:lpstr>
      <vt:lpstr>Title Slide 1</vt:lpstr>
      <vt:lpstr>Title Slide 2</vt:lpstr>
      <vt:lpstr>Large Photo Slide</vt:lpstr>
      <vt:lpstr>Standard Slide</vt:lpstr>
      <vt:lpstr>Maroon Slide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27</cp:revision>
  <dcterms:created xsi:type="dcterms:W3CDTF">2018-09-17T15:28:12Z</dcterms:created>
  <dcterms:modified xsi:type="dcterms:W3CDTF">2026-06-03T13:48:26Z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