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l, Trisha Ann" initials="TF" lastIdx="1" clrIdx="0">
    <p:extLst>
      <p:ext uri="{19B8F6BF-5375-455C-9EA6-DF929625EA0E}">
        <p15:presenceInfo xmlns:p15="http://schemas.microsoft.com/office/powerpoint/2012/main" userId="S::green1ta@cmich.edu::03cc3bc3-8cd0-4c77-b5a2-af9b77888b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D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46"/>
    <p:restoredTop sz="86429"/>
  </p:normalViewPr>
  <p:slideViewPr>
    <p:cSldViewPr snapToGrid="0" snapToObjects="1" showGuides="1">
      <p:cViewPr varScale="1">
        <p:scale>
          <a:sx n="72" d="100"/>
          <a:sy n="72" d="100"/>
        </p:scale>
        <p:origin x="208" y="888"/>
      </p:cViewPr>
      <p:guideLst>
        <p:guide orient="horz" pos="22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9" d="100"/>
          <a:sy n="169" d="100"/>
        </p:scale>
        <p:origin x="655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958E2F-FA41-92B2-6526-24C8102F31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84163-5F57-C15D-5DB8-B8BE9A7B58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4D3C6-2824-CC47-A621-5FACC88C2DAB}" type="datetimeFigureOut">
              <a:rPr lang="en-US" smtClean="0"/>
              <a:t>6/4/26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CD823-EE88-30D2-A7C9-A50745188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55AFA-A8E2-D1CF-0522-10AE920FC0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E44A1-9081-D44E-A7AB-BBEC41740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93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1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3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89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91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86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57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55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0397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0081"/>
            <a:ext cx="8229600" cy="1143000"/>
          </a:xfrm>
        </p:spPr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7703"/>
            <a:ext cx="8229600" cy="3649062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874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26177"/>
            <a:ext cx="8229599" cy="1143000"/>
          </a:xfrm>
        </p:spPr>
        <p:txBody>
          <a:bodyPr/>
          <a:lstStyle>
            <a:lvl1pPr>
              <a:defRPr>
                <a:solidFill>
                  <a:srgbClr val="FFC92D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7704"/>
            <a:ext cx="8229600" cy="362918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865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10822"/>
            <a:ext cx="8229600" cy="583635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2631897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0081"/>
            <a:ext cx="8229600" cy="1143000"/>
          </a:xfrm>
        </p:spPr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15643"/>
            <a:ext cx="4038600" cy="362106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15643"/>
            <a:ext cx="4038600" cy="362106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8844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0081"/>
            <a:ext cx="8229600" cy="1143000"/>
          </a:xfrm>
        </p:spPr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10800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90319"/>
            <a:ext cx="4040188" cy="3016568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10800"/>
            <a:ext cx="4041775" cy="639762"/>
          </a:xfrm>
        </p:spPr>
        <p:txBody>
          <a:bodyPr anchor="b"/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90318"/>
            <a:ext cx="4041775" cy="3016569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65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1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13BC9D6-DE1E-2496-EBB3-24133773A52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lvl="0"/>
            <a:r>
              <a:rPr lang="en-US" dirty="0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3689195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5F209-1CB3-7D53-9DD8-7F78DA234E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z="4400" kern="120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2681377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C7631-B32C-5ABB-F12A-0BBEEA76C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C81E8-B4DE-56C1-AB0A-65568417F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71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11ED2-5256-46D9-573C-5CCBF1636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400" kern="1200" dirty="0">
                <a:solidFill>
                  <a:srgbClr val="FFC92D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A7914-3481-F235-8228-C97E5EB3E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51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B174E-E53E-58F6-C3EB-13DD6CBA8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400" kern="1200" dirty="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559864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06A30-DBC2-3FF2-D481-BFE50E982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79954-C014-3B94-DA28-378F00FE55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92508D-6E30-CB3F-97A8-90E83981BE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41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322DE-4BCF-0B04-9928-EAE4EA8B0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E86B9-DFFF-7090-6EA1-756322B888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C8A0F-38EC-F481-08F2-6B148E143B1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C6E3DE-273B-4F07-9C6D-52C1EA1B6B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7E657E-1853-DD82-C77F-45DC9EFDDD2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85886"/>
      </p:ext>
    </p:extLst>
  </p:cSld>
  <p:clrMapOvr>
    <a:masterClrMapping/>
  </p:clrMapOvr>
</p:sld>
</file>

<file path=ppt/theme/theme1.xml><?xml version="1.0" encoding="utf-8"?>
<a:theme xmlns:a="http://schemas.openxmlformats.org/drawingml/2006/main" name="CM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Med" id="{0B0840EA-9932-334F-86B8-D696DCE03875}" vid="{75D28B0E-7063-E646-9DBE-17380097DF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F36DA1-684E-4689-A42E-875734D152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AD36064D-D270-46D7-85C2-557339DC7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DCBA8C-2390-4ACA-8CA4-BC295A221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CMed</Template>
  <TotalTime>1577</TotalTime>
  <Words>28</Words>
  <Application>Microsoft Macintosh PowerPoint</Application>
  <PresentationFormat>On-screen Show (4:3)</PresentationFormat>
  <Paragraphs>14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Franklin Gothic Book</vt:lpstr>
      <vt:lpstr>Franklin Gothic Demi Cond</vt:lpstr>
      <vt:lpstr>CMed</vt:lpstr>
      <vt:lpstr>Title Slide 1</vt:lpstr>
      <vt:lpstr>Title Slide 2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31</cp:revision>
  <dcterms:created xsi:type="dcterms:W3CDTF">2018-09-17T15:28:12Z</dcterms:created>
  <dcterms:modified xsi:type="dcterms:W3CDTF">2026-06-04T15:05:06Z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