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64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1348"/>
    <p:restoredTop sz="86438"/>
  </p:normalViewPr>
  <p:slideViewPr>
    <p:cSldViewPr snapToGrid="0" snapToObjects="1" showGuides="1">
      <p:cViewPr varScale="1">
        <p:scale>
          <a:sx n="128" d="100"/>
          <a:sy n="128" d="100"/>
        </p:scale>
        <p:origin x="696" y="176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33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14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79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85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09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78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04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6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852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846711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846711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548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02895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5FDBE-1DFD-FFC4-B182-670494DAEF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411846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98893-C961-3F73-4C3E-2E46EBDB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D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5565A-5790-F05D-054E-B23FE60D7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55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049BD-D436-DF1C-D29A-CF43A344A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425522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H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341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CHP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29</cp:revision>
  <dcterms:created xsi:type="dcterms:W3CDTF">2018-09-17T15:28:12Z</dcterms:created>
  <dcterms:modified xsi:type="dcterms:W3CDTF">2026-06-03T13:52:32Z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