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86438"/>
  </p:normalViewPr>
  <p:slideViewPr>
    <p:cSldViewPr snapToGrid="0" snapToObjects="1" showGuides="1">
      <p:cViewPr varScale="1">
        <p:scale>
          <a:sx n="109" d="100"/>
          <a:sy n="109" d="100"/>
        </p:scale>
        <p:origin x="1256" y="184"/>
      </p:cViewPr>
      <p:guideLst>
        <p:guide orient="horz" pos="22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2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78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65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10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39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9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04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8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6366933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5172927"/>
            <a:ext cx="6355644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753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5172927"/>
            <a:ext cx="6355644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2DD6C9-4780-4134-B4C8-4F7B50FBF3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8180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577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83635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05496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6" r:id="rId3"/>
    <p:sldLayoutId id="2147483650" r:id="rId4"/>
    <p:sldLayoutId id="2147483668" r:id="rId5"/>
    <p:sldLayoutId id="2147483669" r:id="rId6"/>
    <p:sldLayoutId id="2147483652" r:id="rId7"/>
    <p:sldLayoutId id="2147483653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9DAB4-7EAF-ED0E-CC60-4690A22F9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280176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482B-16AD-F03E-295E-5A407A7C4F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77372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6A23-3DCB-E852-CA98-AB5D52FC9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FBCA1-8E93-F354-ACFD-8DF28E1F35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7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96AC0-04F1-D9AE-A1F3-0A4E2EAD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D729-9182-04FB-384A-929218D53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951DA-1551-B985-EFDF-B0CCB21EC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C92D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CF437-04B6-8ABD-3B9F-6EE74F675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54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FD2D2-AC06-C3E2-AE1B-1249121E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4039073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694A-582A-F07E-CE72-F38880C2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717F-5575-2D86-D310-05603447AD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2E9A9-10E1-B0CC-E411-621188940C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3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0A9F-5A1B-EEA9-C284-F64743A3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E5FB7-CB2C-01BC-05DA-6792C1FD0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5F295-2656-B657-3726-B5457A8083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C40B7-6D74-91F3-EA50-C59ACCBC4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419A6-F94D-A560-14DF-20C980E6A9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7555"/>
      </p:ext>
    </p:extLst>
  </p:cSld>
  <p:clrMapOvr>
    <a:masterClrMapping/>
  </p:clrMapOvr>
</p:sld>
</file>

<file path=ppt/theme/theme1.xml><?xml version="1.0" encoding="utf-8"?>
<a:theme xmlns:a="http://schemas.openxmlformats.org/drawingml/2006/main" name="CLAS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384</TotalTime>
  <Words>32</Words>
  <Application>Microsoft Macintosh PowerPoint</Application>
  <PresentationFormat>On-screen Show (4:3)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CLASS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29</cp:revision>
  <dcterms:created xsi:type="dcterms:W3CDTF">2018-09-17T15:28:12Z</dcterms:created>
  <dcterms:modified xsi:type="dcterms:W3CDTF">2026-06-03T13:53:27Z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