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60" r:id="rId7"/>
    <p:sldId id="259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6438"/>
  </p:normalViewPr>
  <p:slideViewPr>
    <p:cSldViewPr snapToGrid="0" snapToObjects="1" showGuides="1">
      <p:cViewPr varScale="1">
        <p:scale>
          <a:sx n="109" d="100"/>
          <a:sy n="109" d="100"/>
        </p:scale>
        <p:origin x="1256" y="184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0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69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64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5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08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76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89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7106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9465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51957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66" r:id="rId3"/>
    <p:sldLayoutId id="2147483650" r:id="rId4"/>
    <p:sldLayoutId id="2147483668" r:id="rId5"/>
    <p:sldLayoutId id="2147483669" r:id="rId6"/>
    <p:sldLayoutId id="2147483652" r:id="rId7"/>
    <p:sldLayoutId id="214748365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AEB3-203B-C638-4C48-52C26DD920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1882101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12DB-0D69-E64F-435F-C693C2B301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144583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A173D-1F4E-A7F5-7587-394B44F2A9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DDBFC7-E231-C5C2-F3FF-98026ACE3F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2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321F7-89B4-2D48-6FE5-38CED1F11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D2F43-26F5-87B5-8295-0ABF41157B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28A49-7CB6-97C3-6C6E-7722628758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2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68F62A-6A1F-02A8-5B5A-6DFBA373C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Maroon Slide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CD42A-39BE-AE70-3C73-50DC7AD27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9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7F718A-5DC8-9D55-C6A0-E07189BFA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383150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063985-C077-65AF-6469-1850CEE68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40A681-CC0C-6BB5-F1E4-48A13DF57A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5F4E9E-4390-7627-E5F6-99F55A0937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56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70D25E-7224-657F-106D-AF4457D06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8D87CD-C5DB-A473-0858-341D176ADB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FD12205-9732-7118-A9F5-196DB5AE79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AE1E80-B323-FE0F-A0EE-8466B6644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9807C91-D0B6-214E-65DE-8C0C93F275F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79489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314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36</cp:revision>
  <dcterms:created xsi:type="dcterms:W3CDTF">2018-09-17T15:28:12Z</dcterms:created>
  <dcterms:modified xsi:type="dcterms:W3CDTF">2026-06-03T13:50:10Z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