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32"/>
    <p:restoredTop sz="86409"/>
  </p:normalViewPr>
  <p:slideViewPr>
    <p:cSldViewPr snapToGrid="0" snapToObjects="1" showGuides="1">
      <p:cViewPr varScale="1">
        <p:scale>
          <a:sx n="77" d="100"/>
          <a:sy n="77" d="100"/>
        </p:scale>
        <p:origin x="200" y="768"/>
      </p:cViewPr>
      <p:guideLst>
        <p:guide orient="horz" pos="22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8.xml"/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6/4/26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78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135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355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9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9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60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120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88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5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97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2DD6C9-4780-4134-B4C8-4F7B50FBF3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81806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945249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87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86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83635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263189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84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65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1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9DAB4-7EAF-ED0E-CC60-4690A22F9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280176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482B-16AD-F03E-295E-5A407A7C4F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77372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6A23-3DCB-E852-CA98-AB5D52FC9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FBCA1-8E93-F354-ACFD-8DF28E1F35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7847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7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96AC0-04F1-D9AE-A1F3-0A4E2EAD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D729-9182-04FB-384A-929218D53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9B8CD-FBD0-4942-3E9B-8079C708D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609D4-BDE6-37D4-8D7B-0532ECA32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02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DA18F-4640-A351-5452-0A6E46BCF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2883383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694A-582A-F07E-CE72-F38880C2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717F-5575-2D86-D310-05603447AD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2E9A9-10E1-B0CC-E411-621188940C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3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0A9F-5A1B-EEA9-C284-F64743A3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E5FB7-CB2C-01BC-05DA-6792C1FD0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5F295-2656-B657-3726-B5457A8083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C40B7-6D74-91F3-EA50-C59ACCBC4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419A6-F94D-A560-14DF-20C980E6A9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7555"/>
      </p:ext>
    </p:extLst>
  </p:cSld>
  <p:clrMapOvr>
    <a:masterClrMapping/>
  </p:clrMapOvr>
</p:sld>
</file>

<file path=ppt/theme/theme1.xml><?xml version="1.0" encoding="utf-8"?>
<a:theme xmlns:a="http://schemas.openxmlformats.org/drawingml/2006/main" name="CM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Med" id="{0B0840EA-9932-334F-86B8-D696DCE03875}" vid="{75D28B0E-7063-E646-9DBE-17380097DF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CMed</Template>
  <TotalTime>314</TotalTime>
  <Words>32</Words>
  <Application>Microsoft Macintosh PowerPoint</Application>
  <PresentationFormat>On-screen Show (4:3)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CMed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25</cp:revision>
  <dcterms:created xsi:type="dcterms:W3CDTF">2018-09-17T15:28:12Z</dcterms:created>
  <dcterms:modified xsi:type="dcterms:W3CDTF">2026-06-04T15:08:28Z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