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59" r:id="rId8"/>
    <p:sldId id="262" r:id="rId9"/>
    <p:sldId id="263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l, Trisha Ann" initials="TF" lastIdx="1" clrIdx="0">
    <p:extLst>
      <p:ext uri="{19B8F6BF-5375-455C-9EA6-DF929625EA0E}">
        <p15:presenceInfo xmlns:p15="http://schemas.microsoft.com/office/powerpoint/2012/main" userId="S::green1ta@cmich.edu::03cc3bc3-8cd0-4c77-b5a2-af9b77888b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D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31348"/>
    <p:restoredTop sz="86438"/>
  </p:normalViewPr>
  <p:slideViewPr>
    <p:cSldViewPr snapToGrid="0" snapToObjects="1" showGuides="1">
      <p:cViewPr varScale="1">
        <p:scale>
          <a:sx n="128" d="100"/>
          <a:sy n="128" d="100"/>
        </p:scale>
        <p:origin x="696" y="176"/>
      </p:cViewPr>
      <p:guideLst>
        <p:guide orient="horz" pos="22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9" d="100"/>
          <a:sy n="169" d="100"/>
        </p:scale>
        <p:origin x="655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8.xml"/><Relationship Id="rId1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958E2F-FA41-92B2-6526-24C8102F31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84163-5F57-C15D-5DB8-B8BE9A7B58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4D3C6-2824-CC47-A621-5FACC88C2DAB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CD823-EE88-30D2-A7C9-A50745188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55AFA-A8E2-D1CF-0522-10AE920FC0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E44A1-9081-D44E-A7AB-BBEC41740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93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21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73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72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06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91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08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2587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1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6344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5172927"/>
            <a:ext cx="634435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753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5172927"/>
            <a:ext cx="6355643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82DD6C9-4780-4134-B4C8-4F7B50FBF3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55600"/>
            <a:ext cx="9144000" cy="481732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1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D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6664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"/>
            <a:ext cx="8229600" cy="58307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400091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66" r:id="rId3"/>
    <p:sldLayoutId id="2147483650" r:id="rId4"/>
    <p:sldLayoutId id="2147483668" r:id="rId5"/>
    <p:sldLayoutId id="2147483669" r:id="rId6"/>
    <p:sldLayoutId id="2147483652" r:id="rId7"/>
    <p:sldLayoutId id="2147483653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9DAB4-7EAF-ED0E-CC60-4690A22F9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2801761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482B-16AD-F03E-295E-5A407A7C4F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77372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6A23-3DCB-E852-CA98-AB5D52FC9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FBCA1-8E93-F354-ACFD-8DF28E1F35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7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96AC0-04F1-D9AE-A1F3-0A4E2EAD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D729-9182-04FB-384A-929218D53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2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EA537-13A7-9F77-C247-13BC418A0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4DD9A-E0C1-9F42-EB46-D54589FA9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23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85306-5ADD-23B5-CF0F-5A0BA2926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68933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694A-582A-F07E-CE72-F38880C26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9717F-5575-2D86-D310-05603447AD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2E9A9-10E1-B0CC-E411-621188940C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33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0A9F-5A1B-EEA9-C284-F64743A3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E5FB7-CB2C-01BC-05DA-6792C1FD06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5F295-2656-B657-3726-B5457A8083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C40B7-6D74-91F3-EA50-C59ACCBC4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419A6-F94D-A560-14DF-20C980E6A94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37555"/>
      </p:ext>
    </p:extLst>
  </p:cSld>
  <p:clrMapOvr>
    <a:masterClrMapping/>
  </p:clrMapOvr>
</p:sld>
</file>

<file path=ppt/theme/theme1.xml><?xml version="1.0" encoding="utf-8"?>
<a:theme xmlns:a="http://schemas.openxmlformats.org/drawingml/2006/main" name="EH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F36DA1-684E-4689-A42E-875734D152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AD36064D-D270-46D7-85C2-557339DC7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DCBA8C-2390-4ACA-8CA4-BC295A221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404</TotalTime>
  <Words>32</Words>
  <Application>Microsoft Macintosh PowerPoint</Application>
  <PresentationFormat>On-screen Show (4:3)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EHS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32</cp:revision>
  <dcterms:created xsi:type="dcterms:W3CDTF">2018-09-17T15:28:12Z</dcterms:created>
  <dcterms:modified xsi:type="dcterms:W3CDTF">2026-06-03T13:51:29Z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