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3" r:id="rId9"/>
    <p:sldId id="264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ll, Trisha Ann" initials="TF" lastIdx="1" clrIdx="0">
    <p:extLst>
      <p:ext uri="{19B8F6BF-5375-455C-9EA6-DF929625EA0E}">
        <p15:presenceInfo xmlns:p15="http://schemas.microsoft.com/office/powerpoint/2012/main" userId="S::green1ta@cmich.edu::03cc3bc3-8cd0-4c77-b5a2-af9b77888b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2D"/>
    <a:srgbClr val="6A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2"/>
    <p:restoredTop sz="86364"/>
  </p:normalViewPr>
  <p:slideViewPr>
    <p:cSldViewPr snapToGrid="0" snapToObjects="1" showGuides="1">
      <p:cViewPr varScale="1">
        <p:scale>
          <a:sx n="133" d="100"/>
          <a:sy n="133" d="100"/>
        </p:scale>
        <p:origin x="1552" y="192"/>
      </p:cViewPr>
      <p:guideLst>
        <p:guide orient="horz" pos="22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9" d="100"/>
          <a:sy n="169" d="100"/>
        </p:scale>
        <p:origin x="655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7.xml"/><Relationship Id="rId2" Type="http://schemas.openxmlformats.org/officeDocument/2006/relationships/slide" Target="slides/slide5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958E2F-FA41-92B2-6526-24C8102F31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C84163-5F57-C15D-5DB8-B8BE9A7B58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D3C6-2824-CC47-A621-5FACC88C2DAB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CD823-EE88-30D2-A7C9-A50745188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55AFA-A8E2-D1CF-0522-10AE920FC0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E44A1-9081-D44E-A7AB-BBEC41740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93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E029D-4975-9049-A4B2-065531108780}" type="datetimeFigureOut">
              <a:rPr lang="en-US" smtClean="0"/>
              <a:t>6/3/26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3E56B-C3C4-8E4F-B314-D5C81CC34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78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1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71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4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810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41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530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E3E56B-C3C4-8E4F-B314-D5C81CC34E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4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72927"/>
            <a:ext cx="6282267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22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28226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5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172927"/>
            <a:ext cx="6282266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9311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4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5172927"/>
            <a:ext cx="6287910" cy="1685073"/>
          </a:xfrm>
        </p:spPr>
        <p:txBody>
          <a:bodyPr/>
          <a:lstStyle>
            <a:lvl1pPr>
              <a:defRPr>
                <a:solidFill>
                  <a:srgbClr val="FFFFFF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2DD6C9-4780-4134-B4C8-4F7B50FBF3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55600"/>
            <a:ext cx="9144000" cy="48180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1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  <a:lvl2pPr>
              <a:defRPr>
                <a:latin typeface="Franklin Gothic Book" panose="020B0503020102020204" pitchFamily="34" charset="0"/>
              </a:defRPr>
            </a:lvl2pPr>
            <a:lvl3pPr>
              <a:defRPr>
                <a:latin typeface="Franklin Gothic Book" panose="020B0503020102020204" pitchFamily="34" charset="0"/>
              </a:defRPr>
            </a:lvl3pPr>
            <a:lvl4pPr>
              <a:defRPr>
                <a:latin typeface="Franklin Gothic Book" panose="020B0503020102020204" pitchFamily="34" charset="0"/>
              </a:defRPr>
            </a:lvl4pPr>
            <a:lvl5pPr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59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C92D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7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  <a:lvl2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2pPr>
            <a:lvl3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3pPr>
            <a:lvl4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4pPr>
            <a:lvl5pPr>
              <a:defRPr>
                <a:solidFill>
                  <a:schemeClr val="bg1"/>
                </a:solidFill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08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836356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add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680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Content Slide 2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48509"/>
          </a:xfrm>
        </p:spPr>
        <p:txBody>
          <a:bodyPr/>
          <a:lstStyle>
            <a:lvl1pPr>
              <a:defRPr sz="2800">
                <a:latin typeface="Franklin Gothic Book" panose="020B0503020102020204" pitchFamily="34" charset="0"/>
              </a:defRPr>
            </a:lvl1pPr>
            <a:lvl2pPr>
              <a:defRPr sz="2400">
                <a:latin typeface="Franklin Gothic Book" panose="020B0503020102020204" pitchFamily="34" charset="0"/>
              </a:defRPr>
            </a:lvl2pPr>
            <a:lvl3pPr>
              <a:defRPr sz="2000">
                <a:latin typeface="Franklin Gothic Book" panose="020B0503020102020204" pitchFamily="34" charset="0"/>
              </a:defRPr>
            </a:lvl3pPr>
            <a:lvl4pPr>
              <a:defRPr sz="1800">
                <a:latin typeface="Franklin Gothic Book" panose="020B0503020102020204" pitchFamily="34" charset="0"/>
              </a:defRPr>
            </a:lvl4pPr>
            <a:lvl5pPr>
              <a:defRPr sz="1800">
                <a:latin typeface="Franklin Gothic Book" panose="020B05030201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486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ntent Slide 3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A0032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700" b="1">
                <a:solidFill>
                  <a:srgbClr val="6A0032"/>
                </a:solidFill>
                <a:latin typeface="Franklin Gothic Book" panose="020B0503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2461"/>
          </a:xfrm>
        </p:spPr>
        <p:txBody>
          <a:bodyPr/>
          <a:lstStyle>
            <a:lvl1pPr>
              <a:defRPr sz="2400">
                <a:latin typeface="Franklin Gothic Book" panose="020B0503020102020204" pitchFamily="34" charset="0"/>
              </a:defRPr>
            </a:lvl1pPr>
            <a:lvl2pPr>
              <a:defRPr sz="2000">
                <a:latin typeface="Franklin Gothic Book" panose="020B0503020102020204" pitchFamily="34" charset="0"/>
              </a:defRPr>
            </a:lvl2pPr>
            <a:lvl3pPr>
              <a:defRPr sz="18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87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F1AA2-E424-AF48-BE0B-AA2CA13DBDC8}" type="datetimeFigureOut">
              <a:rPr lang="en-US" smtClean="0"/>
              <a:t>6/3/26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96C1F-A62A-E649-96ED-1A90FB2B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42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8" r:id="rId3"/>
    <p:sldLayoutId id="2147483666" r:id="rId4"/>
    <p:sldLayoutId id="2147483650" r:id="rId5"/>
    <p:sldLayoutId id="2147483669" r:id="rId6"/>
    <p:sldLayoutId id="2147483670" r:id="rId7"/>
    <p:sldLayoutId id="2147483652" r:id="rId8"/>
    <p:sldLayoutId id="2147483653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9DAB4-7EAF-ED0E-CC60-4690A22F9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1</a:t>
            </a:r>
          </a:p>
        </p:txBody>
      </p:sp>
    </p:spTree>
    <p:extLst>
      <p:ext uri="{BB962C8B-B14F-4D97-AF65-F5344CB8AC3E}">
        <p14:creationId xmlns:p14="http://schemas.microsoft.com/office/powerpoint/2010/main" val="280176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482B-16AD-F03E-295E-5A407A7C4F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Title Slide 2</a:t>
            </a:r>
          </a:p>
        </p:txBody>
      </p:sp>
    </p:spTree>
    <p:extLst>
      <p:ext uri="{BB962C8B-B14F-4D97-AF65-F5344CB8AC3E}">
        <p14:creationId xmlns:p14="http://schemas.microsoft.com/office/powerpoint/2010/main" val="377372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6A23-3DCB-E852-CA98-AB5D52FC9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Large Photo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BFBCA1-8E93-F354-ACFD-8DF28E1F354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7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96AC0-04F1-D9AE-A1F3-0A4E2EADC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Standard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D729-9182-04FB-384A-929218D53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FB75-6FB9-788B-D2DC-76B63B73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Maroon Slide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335B9-8C22-EA8E-C74F-5B13B6314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22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65C9E-C0D1-1FBC-26EE-6B6AFF4F0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Section Title Slide</a:t>
            </a:r>
          </a:p>
        </p:txBody>
      </p:sp>
    </p:spTree>
    <p:extLst>
      <p:ext uri="{BB962C8B-B14F-4D97-AF65-F5344CB8AC3E}">
        <p14:creationId xmlns:p14="http://schemas.microsoft.com/office/powerpoint/2010/main" val="354072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694A-582A-F07E-CE72-F38880C26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717F-5575-2D86-D310-05603447AD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2E9A9-10E1-B0CC-E411-621188940C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3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70A9F-5A1B-EEA9-C284-F64743A38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Two Column Slide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E5FB7-CB2C-01BC-05DA-6792C1FD0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5F295-2656-B657-3726-B5457A8083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C40B7-6D74-91F3-EA50-C59ACCBC4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419A6-F94D-A560-14DF-20C980E6A94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737555"/>
      </p:ext>
    </p:extLst>
  </p:cSld>
  <p:clrMapOvr>
    <a:masterClrMapping/>
  </p:clrMapOvr>
</p:sld>
</file>

<file path=ppt/theme/theme1.xml><?xml version="1.0" encoding="utf-8"?>
<a:theme xmlns:a="http://schemas.openxmlformats.org/drawingml/2006/main" name="Generic CM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070FFCC4B484B9B6D0ED0891280A3" ma:contentTypeVersion="1" ma:contentTypeDescription="Create a new document." ma:contentTypeScope="" ma:versionID="25ed3bf056561ec4485c615ed6467c1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cb23e8d8dfbb469f2c2cb1edda5cd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D36064D-D270-46D7-85C2-557339DC7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DCBA8C-2390-4ACA-8CA4-BC295A221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F36DA1-684E-4689-A42E-875734D152B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CBA</Template>
  <TotalTime>484</TotalTime>
  <Words>32</Words>
  <Application>Microsoft Macintosh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Franklin Gothic Demi Cond</vt:lpstr>
      <vt:lpstr>Generic CMU</vt:lpstr>
      <vt:lpstr>Title Slide 1</vt:lpstr>
      <vt:lpstr>Title Slide 2</vt:lpstr>
      <vt:lpstr>Large Photo Slide</vt:lpstr>
      <vt:lpstr>Standard Slide</vt:lpstr>
      <vt:lpstr>Maroon Slide </vt:lpstr>
      <vt:lpstr>Section Title Slide</vt:lpstr>
      <vt:lpstr>Two Column Slide 1</vt:lpstr>
      <vt:lpstr>Two Column Slide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Nathan Wheeler</dc:creator>
  <cp:lastModifiedBy>Strong, Kyle A</cp:lastModifiedBy>
  <cp:revision>33</cp:revision>
  <dcterms:created xsi:type="dcterms:W3CDTF">2018-09-17T15:28:12Z</dcterms:created>
  <dcterms:modified xsi:type="dcterms:W3CDTF">2026-06-03T13:48:59Z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0x010100B0B070FFCC4B484B9B6D0ED0891280A3</vt:lpwstr>
  </property>
</Properties>
</file>