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5" userDrawn="1">
          <p15:clr>
            <a:srgbClr val="A4A3A4"/>
          </p15:clr>
        </p15:guide>
        <p15:guide id="2" pos="28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C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/>
    <p:restoredTop sz="86477"/>
  </p:normalViewPr>
  <p:slideViewPr>
    <p:cSldViewPr snapToGrid="0" snapToObjects="1" showGuides="1">
      <p:cViewPr varScale="1">
        <p:scale>
          <a:sx n="178" d="100"/>
          <a:sy n="178" d="100"/>
        </p:scale>
        <p:origin x="848" y="160"/>
      </p:cViewPr>
      <p:guideLst>
        <p:guide orient="horz" pos="1695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51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04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8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45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60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1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36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1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39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872204"/>
            <a:ext cx="7604449" cy="1271296"/>
          </a:xfrm>
        </p:spPr>
        <p:txBody>
          <a:bodyPr/>
          <a:lstStyle>
            <a:lvl1pPr>
              <a:defRPr baseline="0"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D3728AA-24D9-6AF7-C902-70883DD675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9875"/>
            <a:ext cx="9144000" cy="36020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C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18896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73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436418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2838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180571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757964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0" r:id="rId4"/>
    <p:sldLayoutId id="2147483656" r:id="rId5"/>
    <p:sldLayoutId id="2147483657" r:id="rId6"/>
    <p:sldLayoutId id="2147483652" r:id="rId7"/>
    <p:sldLayoutId id="2147483653" r:id="rId8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F3BC4-FCE4-5352-D268-518D4DFD9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17069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055E-F1B8-9A00-D1EF-4B625E7235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23543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D731-753C-A314-4C2E-919E6FB591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D9CB-197F-CDF1-6DF5-00475C6B3B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0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18B5-77DD-9542-335E-7A11F790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FA129-6898-D6C3-230D-2DA51854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4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EB74-B7B3-C17A-43A7-E4EEE37D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77A8-7971-22DB-BE52-0DD752BB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5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C45DF-0683-9682-7840-B8B72E49C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1024472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ECDD-B6B6-BF27-3354-04028757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DC8DE-2957-1DE3-7138-D9A379F6AD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10D0A-75E8-7C03-469D-FC73B1A095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8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19E9C-698B-8EA5-6D85-E900F753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A6AEC-6D59-B3B7-EF1B-8661E6E89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1419-8F65-B6EF-3BEE-C183EF0864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50F5E4-29A4-6859-6F23-2C2ECB684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B7F31-B290-715F-FBA1-AEA2FB47AE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10481"/>
      </p:ext>
    </p:extLst>
  </p:cSld>
  <p:clrMapOvr>
    <a:masterClrMapping/>
  </p:clrMapOvr>
</p:sld>
</file>

<file path=ppt/theme/theme1.xml><?xml version="1.0" encoding="utf-8"?>
<a:theme xmlns:a="http://schemas.openxmlformats.org/drawingml/2006/main" name="C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69962-C0D3-49E1-A850-D85AEC75725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03CE1417-CF2B-4540-A9DE-6948D5ECD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C99DCC-F261-4EE8-8F36-038D26E067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469</TotalTime>
  <Words>32</Words>
  <Application>Microsoft Macintosh PowerPoint</Application>
  <PresentationFormat>On-screen Show (16:9)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CAM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23</cp:revision>
  <dcterms:created xsi:type="dcterms:W3CDTF">2018-09-17T15:50:39Z</dcterms:created>
  <dcterms:modified xsi:type="dcterms:W3CDTF">2026-06-03T13:46:59Z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