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94"/>
    <p:restoredTop sz="86477"/>
  </p:normalViewPr>
  <p:slideViewPr>
    <p:cSldViewPr snapToGrid="0" snapToObjects="1" showGuides="1">
      <p:cViewPr varScale="1">
        <p:scale>
          <a:sx n="178" d="100"/>
          <a:sy n="178" d="100"/>
        </p:scale>
        <p:origin x="3760" y="160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5.xml"/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7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81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1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10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872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3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35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83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22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8797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none" dirty="0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FC86-35C5-BCF9-815D-8CA48D182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EC5F8-9051-64A9-3096-21DA0C201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0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D51F-FBCD-C0BD-66F1-DF81C90C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396077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483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CBA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27</cp:revision>
  <dcterms:created xsi:type="dcterms:W3CDTF">2018-09-17T15:50:39Z</dcterms:created>
  <dcterms:modified xsi:type="dcterms:W3CDTF">2026-06-03T13:48:09Z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