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2" r:id="rId10"/>
    <p:sldId id="263" r:id="rId1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5" userDrawn="1">
          <p15:clr>
            <a:srgbClr val="A4A3A4"/>
          </p15:clr>
        </p15:guide>
        <p15:guide id="2" pos="28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C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68"/>
    <p:restoredTop sz="86438"/>
  </p:normalViewPr>
  <p:slideViewPr>
    <p:cSldViewPr snapToGrid="0" snapToObjects="1" showGuides="1">
      <p:cViewPr varScale="1">
        <p:scale>
          <a:sx n="104" d="100"/>
          <a:sy n="104" d="100"/>
        </p:scale>
        <p:origin x="216" y="856"/>
      </p:cViewPr>
      <p:guideLst>
        <p:guide orient="horz" pos="1695"/>
        <p:guide pos="28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6/4/26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955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781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91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0885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161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2940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478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315201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394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3700"/>
            <a:ext cx="8229600" cy="857250"/>
          </a:xfrm>
        </p:spPr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7221"/>
            <a:ext cx="8229600" cy="2552988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93700"/>
            <a:ext cx="8229600" cy="857250"/>
          </a:xfrm>
        </p:spPr>
        <p:txBody>
          <a:bodyPr/>
          <a:lstStyle>
            <a:lvl1pPr>
              <a:defRPr>
                <a:solidFill>
                  <a:srgbClr val="FFC92C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7221"/>
            <a:ext cx="8229600" cy="25347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673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89659"/>
            <a:ext cx="8229600" cy="436418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428381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397221"/>
            <a:ext cx="4038600" cy="2525555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397219"/>
            <a:ext cx="4038600" cy="2525557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4264EC4-E53E-BD4C-E16B-74474551D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3700"/>
            <a:ext cx="8229600" cy="857250"/>
          </a:xfrm>
        </p:spPr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223291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1703112"/>
            <a:ext cx="4040188" cy="2251281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223291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1703112"/>
            <a:ext cx="4041775" cy="2251281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48AEB61-960D-BCE3-CBCC-4558E2F1D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38452"/>
            <a:ext cx="8229600" cy="567746"/>
          </a:xfrm>
        </p:spPr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6/4/26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56" r:id="rId4"/>
    <p:sldLayoutId id="2147483657" r:id="rId5"/>
    <p:sldLayoutId id="2147483652" r:id="rId6"/>
    <p:sldLayoutId id="2147483653" r:id="rId7"/>
  </p:sldLayoutIdLst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F49CB68-12AB-1518-EADC-B149E42BBB3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857250"/>
            <a:ext cx="8229600" cy="8572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lvl="0"/>
            <a:r>
              <a:rPr lang="en-US" dirty="0"/>
              <a:t>Title Slide 1</a:t>
            </a:r>
          </a:p>
        </p:txBody>
      </p:sp>
    </p:spTree>
    <p:extLst>
      <p:ext uri="{BB962C8B-B14F-4D97-AF65-F5344CB8AC3E}">
        <p14:creationId xmlns:p14="http://schemas.microsoft.com/office/powerpoint/2010/main" val="2740150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9D8A5-DDEA-CF87-F572-8606A234B8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baseline="0" dirty="0">
                <a:solidFill>
                  <a:srgbClr val="FFFFFF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Title Slide 2</a:t>
            </a:r>
          </a:p>
        </p:txBody>
      </p:sp>
    </p:spTree>
    <p:extLst>
      <p:ext uri="{BB962C8B-B14F-4D97-AF65-F5344CB8AC3E}">
        <p14:creationId xmlns:p14="http://schemas.microsoft.com/office/powerpoint/2010/main" val="1493932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3A5AB-25F9-3A7F-4CAE-EEA5FEA04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6A0032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Standard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6A2F1A-E3A3-A562-146B-F1729C61C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931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BA683-9B3F-6920-25D9-727FAF465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FFC92C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Maroon Slide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C1CD5-EB41-FCE8-A348-09F728192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207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C619A-4568-694F-3A65-620F815F0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chemeClr val="bg1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Section Title Slide</a:t>
            </a:r>
          </a:p>
        </p:txBody>
      </p:sp>
    </p:spTree>
    <p:extLst>
      <p:ext uri="{BB962C8B-B14F-4D97-AF65-F5344CB8AC3E}">
        <p14:creationId xmlns:p14="http://schemas.microsoft.com/office/powerpoint/2010/main" val="1449665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604CF8-BA8A-32FE-1052-4C115B5EB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6A0032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Two Column Slide 1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83A32AB-3D8E-615B-4CDE-37177FFF99E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C374A-2BD5-4E12-BD31-F58CB5CEA0B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48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84983F0-D94A-C807-41D4-CD05C788D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6A0032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Two Column Slide 2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E786162-C85A-3C7E-8E8B-1AFB07EC1B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C556B-5772-1603-2B5D-557014CE091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7516AF-CD21-464F-1C71-0A48CC2830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0791A82-AB54-3A29-D3F2-839FCA946AA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345138"/>
      </p:ext>
    </p:extLst>
  </p:cSld>
  <p:clrMapOvr>
    <a:masterClrMapping/>
  </p:clrMapOvr>
</p:sld>
</file>

<file path=ppt/theme/theme1.xml><?xml version="1.0" encoding="utf-8"?>
<a:theme xmlns:a="http://schemas.openxmlformats.org/drawingml/2006/main" name="CA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0C99DCC-F261-4EE8-8F36-038D26E067F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CE1417-CF2B-4540-A9DE-6948D5ECD6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9869962-C0D3-49E1-A850-D85AEC75725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1520</TotalTime>
  <Words>28</Words>
  <Application>Microsoft Macintosh PowerPoint</Application>
  <PresentationFormat>On-screen Show (16:9)</PresentationFormat>
  <Paragraphs>14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Franklin Gothic Book</vt:lpstr>
      <vt:lpstr>Franklin Gothic Demi Cond</vt:lpstr>
      <vt:lpstr>CAM</vt:lpstr>
      <vt:lpstr>Title Slide 1</vt:lpstr>
      <vt:lpstr>Title Slide 2</vt:lpstr>
      <vt:lpstr>Standard Slide</vt:lpstr>
      <vt:lpstr>Maroon Slide </vt:lpstr>
      <vt:lpstr>Section Title Slide</vt:lpstr>
      <vt:lpstr>Two Column Slide 1</vt:lpstr>
      <vt:lpstr>Two Column Slide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Strong, Kyle A</cp:lastModifiedBy>
  <cp:revision>35</cp:revision>
  <dcterms:created xsi:type="dcterms:W3CDTF">2018-09-17T15:50:39Z</dcterms:created>
  <dcterms:modified xsi:type="dcterms:W3CDTF">2026-06-04T15:05:36Z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