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64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31348"/>
    <p:restoredTop sz="86438"/>
  </p:normalViewPr>
  <p:slideViewPr>
    <p:cSldViewPr snapToGrid="0" snapToObjects="1" showGuides="1">
      <p:cViewPr varScale="1">
        <p:scale>
          <a:sx n="146" d="100"/>
          <a:sy n="146" d="100"/>
        </p:scale>
        <p:origin x="176" y="576"/>
      </p:cViewPr>
      <p:guideLst>
        <p:guide orient="horz" pos="1695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231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01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92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66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91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65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09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32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2204"/>
            <a:ext cx="7419834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424383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415285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029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98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70323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4DB5F-A0EA-34E1-1CB3-07BD0B81FE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baseline="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1622386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baseline="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baseline="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CBD61-EDE4-400C-0354-AEBFF3B82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C92C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F1D51-9D56-BBEB-05A3-4C478A6DB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83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BD92B-868D-50ED-E54D-E724E62DF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4006129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CH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483</TotalTime>
  <Words>32</Words>
  <Application>Microsoft Macintosh PowerPoint</Application>
  <PresentationFormat>On-screen Show (16:9)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CHP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31</cp:revision>
  <dcterms:created xsi:type="dcterms:W3CDTF">2018-09-17T15:50:39Z</dcterms:created>
  <dcterms:modified xsi:type="dcterms:W3CDTF">2026-06-03T13:52:18Z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