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9718"/>
    <p:restoredTop sz="86438"/>
  </p:normalViewPr>
  <p:slideViewPr>
    <p:cSldViewPr snapToGrid="0" snapToObjects="1" showGuides="1">
      <p:cViewPr varScale="1">
        <p:scale>
          <a:sx n="150" d="100"/>
          <a:sy n="150" d="100"/>
        </p:scale>
        <p:origin x="160" y="504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56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9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99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46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98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57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32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68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0486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7048692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53287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44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7683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8AC29-0D26-E8CA-66E9-06957DE0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C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056F9-28D0-A36D-58F7-23123E731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73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331E8-9055-FDC7-C34D-A663BB2B4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94908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LA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508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CLASS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27</cp:revision>
  <dcterms:created xsi:type="dcterms:W3CDTF">2018-09-17T15:50:39Z</dcterms:created>
  <dcterms:modified xsi:type="dcterms:W3CDTF">2026-06-03T13:53:38Z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