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sldIdLst>
    <p:sldId id="256" r:id="rId5"/>
    <p:sldId id="264" r:id="rId6"/>
    <p:sldId id="258" r:id="rId7"/>
    <p:sldId id="259" r:id="rId8"/>
    <p:sldId id="262" r:id="rId9"/>
    <p:sldId id="263" r:id="rId10"/>
    <p:sldId id="260" r:id="rId11"/>
    <p:sldId id="261" r:id="rId1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5" userDrawn="1">
          <p15:clr>
            <a:srgbClr val="A4A3A4"/>
          </p15:clr>
        </p15:guide>
        <p15:guide id="2" pos="28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92C"/>
    <a:srgbClr val="6A00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68"/>
    <p:restoredTop sz="86438"/>
  </p:normalViewPr>
  <p:slideViewPr>
    <p:cSldViewPr snapToGrid="0" snapToObjects="1" showGuides="1">
      <p:cViewPr varScale="1">
        <p:scale>
          <a:sx n="145" d="100"/>
          <a:sy n="145" d="100"/>
        </p:scale>
        <p:origin x="216" y="184"/>
      </p:cViewPr>
      <p:guideLst>
        <p:guide orient="horz" pos="1695"/>
        <p:guide pos="2881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7.xml"/><Relationship Id="rId1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4E029D-4975-9049-A4B2-065531108780}" type="datetimeFigureOut">
              <a:rPr lang="en-US" smtClean="0"/>
              <a:t>6/3/26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E3E56B-C3C4-8E4F-B314-D5C81CC34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078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6727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3503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1050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7801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1471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2529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3728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22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3872204"/>
            <a:ext cx="7604449" cy="1271296"/>
          </a:xfrm>
        </p:spPr>
        <p:txBody>
          <a:bodyPr/>
          <a:lstStyle>
            <a:lvl1pPr>
              <a:defRPr baseline="0"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65228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3872204"/>
            <a:ext cx="7604449" cy="1271296"/>
          </a:xfrm>
        </p:spPr>
        <p:txBody>
          <a:bodyPr/>
          <a:lstStyle>
            <a:lvl1pPr>
              <a:defRPr baseline="0"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86598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3872204"/>
            <a:ext cx="7604449" cy="1271296"/>
          </a:xfrm>
        </p:spPr>
        <p:txBody>
          <a:bodyPr/>
          <a:lstStyle>
            <a:lvl1pPr>
              <a:defRPr baseline="0"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FD3728AA-24D9-6AF7-C902-70883DD6751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269875"/>
            <a:ext cx="9144000" cy="360203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55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188969"/>
          </a:xfrm>
        </p:spPr>
        <p:txBody>
          <a:bodyPr/>
          <a:lstStyle>
            <a:lvl1pPr>
              <a:defRPr>
                <a:latin typeface="Franklin Gothic Book" panose="020B0503020102020204" pitchFamily="34" charset="0"/>
              </a:defRPr>
            </a:lvl1pPr>
            <a:lvl2pPr>
              <a:defRPr>
                <a:latin typeface="Franklin Gothic Book" panose="020B0503020102020204" pitchFamily="34" charset="0"/>
              </a:defRPr>
            </a:lvl2pPr>
            <a:lvl3pPr>
              <a:defRPr>
                <a:latin typeface="Franklin Gothic Book" panose="020B0503020102020204" pitchFamily="34" charset="0"/>
              </a:defRPr>
            </a:lvl3pPr>
            <a:lvl4pPr>
              <a:defRPr>
                <a:latin typeface="Franklin Gothic Book" panose="020B0503020102020204" pitchFamily="34" charset="0"/>
              </a:defRPr>
            </a:lvl4pPr>
            <a:lvl5pPr>
              <a:defRPr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8595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FFC92C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188969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  <a:lvl2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2pPr>
            <a:lvl3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36734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0"/>
            <a:ext cx="8229600" cy="4364181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428381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and Content Slide 2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180571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180571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44865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itle and Content Slide 3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151335"/>
            <a:ext cx="4040188" cy="479822"/>
          </a:xfrm>
        </p:spPr>
        <p:txBody>
          <a:bodyPr anchor="b">
            <a:noAutofit/>
          </a:bodyPr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1631156"/>
            <a:ext cx="4040188" cy="2757964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1" y="1151335"/>
            <a:ext cx="4041775" cy="479822"/>
          </a:xfrm>
        </p:spPr>
        <p:txBody>
          <a:bodyPr anchor="b">
            <a:noAutofit/>
          </a:bodyPr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1" y="1631156"/>
            <a:ext cx="4041775" cy="2757964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0872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F1AA2-E424-AF48-BE0B-AA2CA13DBDC8}" type="datetimeFigureOut">
              <a:rPr lang="en-US" smtClean="0"/>
              <a:t>6/3/26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96C1F-A62A-E649-96ED-1A90FB2BF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426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5" r:id="rId3"/>
    <p:sldLayoutId id="2147483650" r:id="rId4"/>
    <p:sldLayoutId id="2147483656" r:id="rId5"/>
    <p:sldLayoutId id="2147483657" r:id="rId6"/>
    <p:sldLayoutId id="2147483652" r:id="rId7"/>
    <p:sldLayoutId id="2147483653" r:id="rId8"/>
  </p:sldLayoutIdLst>
  <p:txStyles>
    <p:titleStyle>
      <a:lvl1pPr algn="ctr" defTabSz="457189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457189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457189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457189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457189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F3BC4-FCE4-5352-D268-518D4DFD98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/>
              <a:t>Title Slide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974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C205D-6A05-8DD6-6F19-0EBA38E6FE0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/>
              <a:t>Title Slide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995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0D731-753C-A314-4C2E-919E6FB591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/>
              <a:t>Large Photo Slide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AC1D9CB-197F-CDF1-6DF5-00475C6B3B2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808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518B5-77DD-9542-335E-7A11F7905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Standard Slide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3FA129-6898-D6C3-230D-2DA51854AF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451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CEB74-B7B3-C17A-43A7-E4EEE37DF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Maroon Slide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6B77A8-7971-22DB-BE52-0DD752BB2A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550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C45DF-0683-9682-7840-B8B72E49C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Section Title Slide</a:t>
            </a:r>
          </a:p>
        </p:txBody>
      </p:sp>
    </p:spTree>
    <p:extLst>
      <p:ext uri="{BB962C8B-B14F-4D97-AF65-F5344CB8AC3E}">
        <p14:creationId xmlns:p14="http://schemas.microsoft.com/office/powerpoint/2010/main" val="1024472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DECDD-B6B6-BF27-3354-04028757F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Two Column Slide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BDC8DE-2957-1DE3-7138-D9A379F6ADA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B10D0A-75E8-7C03-469D-FC73B1A095D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1819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19E9C-698B-8EA5-6D85-E900F753C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Two Column Slide 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0A6AEC-6D59-B3B7-EF1B-8661E6E89F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961419-8F65-B6EF-3BEE-C183EF0864D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50F5E4-29A4-6859-6F23-2C2ECB6848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7B7F31-B290-715F-FBA1-AEA2FB47AE4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710481"/>
      </p:ext>
    </p:extLst>
  </p:cSld>
  <p:clrMapOvr>
    <a:masterClrMapping/>
  </p:clrMapOvr>
</p:sld>
</file>

<file path=ppt/theme/theme1.xml><?xml version="1.0" encoding="utf-8"?>
<a:theme xmlns:a="http://schemas.openxmlformats.org/drawingml/2006/main" name="CAM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B070FFCC4B484B9B6D0ED0891280A3" ma:contentTypeVersion="1" ma:contentTypeDescription="Create a new document." ma:contentTypeScope="" ma:versionID="25ed3bf056561ec4485c615ed6467c1d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6cb23e8d8dfbb469f2c2cb1edda5cd6f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B0C99DCC-F261-4EE8-8F36-038D26E067F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3CE1417-CF2B-4540-A9DE-6948D5ECD6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9869962-C0D3-49E1-A850-D85AEC75725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CBA</Template>
  <TotalTime>460</TotalTime>
  <Words>32</Words>
  <Application>Microsoft Macintosh PowerPoint</Application>
  <PresentationFormat>On-screen Show (16:9)</PresentationFormat>
  <Paragraphs>16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Franklin Gothic Book</vt:lpstr>
      <vt:lpstr>Franklin Gothic Demi Cond</vt:lpstr>
      <vt:lpstr>CAM</vt:lpstr>
      <vt:lpstr>Title Slide 1</vt:lpstr>
      <vt:lpstr>Title Slide 2</vt:lpstr>
      <vt:lpstr>Large Photo Slide</vt:lpstr>
      <vt:lpstr>Standard Slide</vt:lpstr>
      <vt:lpstr>Maroon Slide </vt:lpstr>
      <vt:lpstr>Section Title Slide</vt:lpstr>
      <vt:lpstr>Two Column Slide 1</vt:lpstr>
      <vt:lpstr>Two Column Slide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Jones, Nathan Wheeler</dc:creator>
  <cp:lastModifiedBy>Strong, Kyle A</cp:lastModifiedBy>
  <cp:revision>35</cp:revision>
  <dcterms:created xsi:type="dcterms:W3CDTF">2018-09-17T15:50:39Z</dcterms:created>
  <dcterms:modified xsi:type="dcterms:W3CDTF">2026-06-03T13:49:47Z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0x010100B0B070FFCC4B484B9B6D0ED0891280A3</vt:lpwstr>
  </property>
</Properties>
</file>