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6438"/>
  </p:normalViewPr>
  <p:slideViewPr>
    <p:cSldViewPr snapToGrid="0" snapToObjects="1" showGuides="1">
      <p:cViewPr varScale="1">
        <p:scale>
          <a:sx n="104" d="100"/>
          <a:sy n="104" d="100"/>
        </p:scale>
        <p:origin x="216" y="856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42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94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31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2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74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94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97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43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73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418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2838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3BC4-FCE4-5352-D268-518D4DFD9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17069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055E-F1B8-9A00-D1EF-4B625E723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23543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D731-753C-A314-4C2E-919E6FB591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1D9CB-197F-CDF1-6DF5-00475C6B3B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270166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0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18B5-77DD-9542-335E-7A11F790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FA129-6898-D6C3-230D-2DA51854A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5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EB74-B7B3-C17A-43A7-E4EEE37D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77A8-7971-22DB-BE52-0DD752BB2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C45DF-0683-9682-7840-B8B72E49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1024472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ECDD-B6B6-BF27-3354-04028757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C8DE-2957-1DE3-7138-D9A379F6AD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10D0A-75E8-7C03-469D-FC73B1A095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8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9E9C-698B-8EA5-6D85-E900F753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A6AEC-6D59-B3B7-EF1B-8661E6E89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1419-8F65-B6EF-3BEE-C183EF0864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0F5E4-29A4-6859-6F23-2C2ECB684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B7F31-B290-715F-FBA1-AEA2FB47AE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10481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454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24</cp:revision>
  <dcterms:created xsi:type="dcterms:W3CDTF">2018-09-17T15:50:39Z</dcterms:created>
  <dcterms:modified xsi:type="dcterms:W3CDTF">2026-06-04T15:08:55Z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