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41982"/>
    <p:restoredTop sz="86438"/>
  </p:normalViewPr>
  <p:slideViewPr>
    <p:cSldViewPr snapToGrid="0" snapToObjects="1" showGuides="1">
      <p:cViewPr varScale="1">
        <p:scale>
          <a:sx n="146" d="100"/>
          <a:sy n="146" d="100"/>
        </p:scale>
        <p:origin x="176" y="576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05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9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21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1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70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64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5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9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2204"/>
            <a:ext cx="73697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6799"/>
            <a:ext cx="7369791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365243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859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98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0447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baseline="0" dirty="0">
                <a:solidFill>
                  <a:srgbClr val="FFFFFF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F898A-DB9F-B417-FAF5-8B8350A9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FFC92C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C901A-6C3F-2EB7-BE92-B3D060FB0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7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009D-4FF0-0C07-79DA-BFA2B6F2A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bg1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1587520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rgbClr val="6A0032"/>
                </a:solidFill>
                <a:effectLst/>
                <a:latin typeface="Franklin Gothic Demi Cond" panose="020B0706030402020204" pitchFamily="34" charset="0"/>
                <a:ea typeface="+mj-ea"/>
                <a:cs typeface="+mj-cs"/>
              </a:rPr>
              <a:t>Two Column Slide 2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676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CSE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30</cp:revision>
  <dcterms:created xsi:type="dcterms:W3CDTF">2018-09-17T15:50:39Z</dcterms:created>
  <dcterms:modified xsi:type="dcterms:W3CDTF">2026-06-03T17:19:47Z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