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31348"/>
    <p:restoredTop sz="86438"/>
  </p:normalViewPr>
  <p:slideViewPr>
    <p:cSldViewPr snapToGrid="0" snapToObjects="1" showGuides="1">
      <p:cViewPr varScale="1">
        <p:scale>
          <a:sx n="146" d="100"/>
          <a:sy n="146" d="100"/>
        </p:scale>
        <p:origin x="176" y="576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5.xml"/><Relationship Id="rId1" Type="http://schemas.openxmlformats.org/officeDocument/2006/relationships/slide" Target="slides/slide3.xml"/><Relationship Id="rId5" Type="http://schemas.openxmlformats.org/officeDocument/2006/relationships/slide" Target="slides/slide8.xml"/><Relationship Id="rId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99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59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15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973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24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87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70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3872204"/>
            <a:ext cx="7033146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6799"/>
            <a:ext cx="7042246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33147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966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522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249075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0264-4522-FFE1-C145-86B55DAF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324790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Standard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4D3E7-A6FC-3572-97EF-9C3B7F631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Maroon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91656-A762-2CFD-236B-18A5A9FBC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99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0D5B-A402-1D3C-F150-789DD9424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668599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EH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521</TotalTime>
  <Words>32</Words>
  <Application>Microsoft Macintosh PowerPoint</Application>
  <PresentationFormat>On-screen Show (16:9)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EHS</vt:lpstr>
      <vt:lpstr>Title Slide 1</vt:lpstr>
      <vt:lpstr>Title Slide 2</vt:lpstr>
      <vt:lpstr>Large Photo Slide</vt:lpstr>
      <vt:lpstr>Standard Slide </vt:lpstr>
      <vt:lpstr>Maroon Slide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31</cp:revision>
  <dcterms:created xsi:type="dcterms:W3CDTF">2018-09-17T15:50:39Z</dcterms:created>
  <dcterms:modified xsi:type="dcterms:W3CDTF">2026-06-03T13:51:15Z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