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1348"/>
    <p:restoredTop sz="86438"/>
  </p:normalViewPr>
  <p:slideViewPr>
    <p:cSldViewPr snapToGrid="0" snapToObjects="1" showGuides="1">
      <p:cViewPr varScale="1">
        <p:scale>
          <a:sx n="146" d="100"/>
          <a:sy n="146" d="100"/>
        </p:scale>
        <p:origin x="176" y="576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5.xml"/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24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37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46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02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55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54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22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873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872204"/>
            <a:ext cx="699675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6799"/>
            <a:ext cx="6996752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6799"/>
            <a:ext cx="6996752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971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6992204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428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98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62819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6" r:id="rId3"/>
    <p:sldLayoutId id="2147483655" r:id="rId4"/>
    <p:sldLayoutId id="2147483650" r:id="rId5"/>
    <p:sldLayoutId id="2147483657" r:id="rId6"/>
    <p:sldLayoutId id="2147483658" r:id="rId7"/>
    <p:sldLayoutId id="2147483652" r:id="rId8"/>
    <p:sldLayoutId id="2147483653" r:id="rId9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0E7E3-15C1-B624-1DE7-94802E62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3BF62-BBBE-18F7-6736-8EF8B6AEC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6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38F71-F15F-0483-C264-D427274B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2418976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Generic CM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611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Generic CMU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33</cp:revision>
  <dcterms:created xsi:type="dcterms:W3CDTF">2018-09-17T15:50:39Z</dcterms:created>
  <dcterms:modified xsi:type="dcterms:W3CDTF">2026-06-03T13:49:17Z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